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135BA-21C4-4036-ACC4-791DF5F1F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460C0-90B1-491A-A5E4-4C605295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5D2CA-7D01-4876-A870-C34DA2077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110E1-C3E0-4974-848F-164BC781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E5D1C-3FB8-426A-BA60-79FF3CD2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3AED6-9AB3-4652-B0D8-75601770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2DBE2E-8D14-4F5D-87B2-453E3529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CDBBB-F48C-4692-869A-F5C70B4A4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572C6-A58D-40DB-B642-67EC463B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3EAC8-BF9F-45EE-BF01-50966EC7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F1990-8CA2-42E9-8392-70A8BE693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406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高中作文题目写作技巧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选题策略与技巧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标题拟定方法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文章结构安排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开头与结尾写作技巧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语言运用与表达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实例分析与范文欣赏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选题策略与技巧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立意要深刻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透过现象看本质，挖掘主题背后的深层含义，使文章立意深远。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确定作文主题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仔细审题，明确作文要求表达的主题，确保不偏离题意。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明确主题和立意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关注身边的人和事，从日常生活中挖掘有意义的素材。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积累素材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多读书、看报、听广播，随时记录有用的信息和感悟。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挖掘生活素材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关注国内外重大事件和社会热点问题，拓宽视野。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对时事热点进行深入分析和思考，形成自己的见解和观点。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了解时事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关注时事热点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敢于挑战传统观念，提出新颖、独特的观点。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尝试从不同角度审视问题，获得新的启发和灵感。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打破常规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变换视角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创新思维与独特视角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标题拟定方法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标题应简短有力，避免冗长和复杂的表达。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突出文章主题和重点，让读者能够迅速抓住文章的核心内容。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使用精炼的词汇和简洁的句式，增强标题的可读性和吸引力。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简洁明了，突出重点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使用比喻、拟人、夸张等修辞手法，使标题更加生动形象。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运用对仗、排比等句式，增强标题的节奏感和音韵美。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适当使用古诗词、名言警句等，提升标题的文化内涵和品位。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运用修辞手法，增加文采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通过设置悬念、矛盾等方式，激发读者的阅读欲望和探究心理。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利用疑问句、反问句等句式，引发读者的好奇心和思考。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借助故事情节或人物形象等元素，增强标题的吸引力和感染力。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巧设悬念，引发兴趣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打破常规思维，创新标题的表达方式和角度。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体现作者独特的见解和思考，展现个性化的风格和特点。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避免使用陈词滥调和俗套用语，让标题更加新颖和有创意。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体现个性，避免俗套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文章结构安排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开头总述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开篇点题，明确文章主题和观点，为全文打下基调。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分述论证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从不同角度、不同层面对主题进行阐述和论证，使文章内容更加丰富、有深度。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结尾总结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对全文进行总结，强调文章主题和观点，加深读者印象。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总分总结构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并列观点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列举多个与主题相关的观点，这些观点之间并列关系，没有主次之分。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并列论证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对每个并列的观点进行论证和分析，使文章内容更加充实、有说服力。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并列结论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对每个并列观点的论证进行总结，得出相应的结论，加深读者对文章主题的理解。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并列式结构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https://d.book118.com/678074065011006033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2024-09-10T20:15:40.071</cp:lastPrinted>
  <dcterms:created xsi:type="dcterms:W3CDTF">2024-09-10T12:15:40Z</dcterms:created>
  <dcterms:modified xsi:type="dcterms:W3CDTF">2024-09-10T12:15:42Z</dcterms:modified>
</cp:coreProperties>
</file>