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708EA-2644-46EA-8440-0F167A198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D4369-633E-4CB3-BC8A-43F985FD7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7203E-00FA-41C8-9E4D-7E344687A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19492-C25B-4A23-A551-711A555FC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D2DCD9-BC24-4A3D-9892-CE27B51B4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A2D4CF-5367-4A7F-910A-505170F2E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71AF1D-5339-4B83-B8BA-EE3386599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91BA3-8650-405D-A267-9ED83E63D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8DDD2-FC5F-4E56-BA1F-D63A85ACB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CB9EF-62D8-40FD-95AF-EE2A5A73A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464AD-EF9E-45C2-9B6F-7D18F601F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74111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缺铁性贫血护理PPT\n## 1.缺铁性贫血的基本概念与病因\n### 1.1缺铁性贫血的定义与分类\n### 1.2缺铁性贫血的发病原因\n### 1.3缺铁性贫血的病理生理机制\n## 2.缺铁性贫血的临床表现与诊断\n### 2.1缺铁性贫血的常见症状与体征\n### 2.2缺铁性贫血的实验室检查\n### 2.3缺铁性贫血的诊断与鉴别诊断\n## 3.缺铁性贫血的治疗原则与方法\n### 3.1缺铁性贫血的治疗目标与原则\n### 3.2缺铁性贫血的药物治疗\n### 3.3缺铁性贫血的饮食调理与生活方式改善\n## 4.缺铁性贫血的护理干预与健康教育\n### 4.1缺铁性贫血的护理评估与护理诊断\n### 4.2缺铁性贫血的护理措施与实施\n### 4.3缺铁性贫血的健康教育与指导\n## 5.缺铁性贫血的预防与康复\n### 5.1缺铁性贫血的一级预防与二级预防\n### 5.2缺铁性贫血的治疗效果评估与康复指导\n### 5.3缺铁性贫血的长期护理与随访管理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缺铁性贫血护理PPT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缺铁性贫血的基本概念与病因</a:t>
            </a:r>
            <a:endParaRPr/>
          </a:p>
        </p:txBody>
      </p:sp>
      <p:sp>
        <p:nvSpPr>
          <p:cNvPr id="10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缺铁性贫血是一种红细胞生成减少引起的贫血</a:t>
                </a:r>
                <a:endParaRPr/>
              </a:p>
            </p:txBody>
          </p:sp>
          <p:sp>
            <p:nvSpPr>
              <p:cNvPr id="1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红细胞中的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血红蛋白含量降低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血红蛋白中的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铁元素含量减少</a:t>
                </a:r>
                <a:endParaRPr/>
              </a:p>
            </p:txBody>
          </p:sp>
          <p:sp>
            <p:nvSpPr>
              <p:cNvPr id="1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缺铁性贫血的分类</a:t>
                </a:r>
                <a:endParaRPr/>
              </a:p>
            </p:txBody>
          </p:sp>
          <p:sp>
            <p:nvSpPr>
              <p:cNvPr id="1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轻度缺铁性贫血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：血红蛋白浓度在90-110g/L之间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中度缺铁性贫血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：血红蛋白浓度在60-90g/L之间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重度缺铁性贫血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：血红蛋白浓度在30-60g/L之间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极重度缺铁性贫血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：血红蛋白浓度低于30g/L</a:t>
                </a:r>
                <a:endParaRPr/>
              </a:p>
            </p:txBody>
          </p:sp>
          <p:sp>
            <p:nvSpPr>
              <p:cNvPr id="1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缺铁性贫血的定义与分类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5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5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铁摄入不足：长期饮食中缺乏铁元素，如孕妇、哺乳期妇女、儿童等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7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8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5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铁吸收障碍：胃肠道疾病、手术等原因导致铁吸收减少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6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6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铁丢失过多：慢性失血、月经量多、溶血性贫血等原因导致铁丢失过多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缺铁性贫血的发病原因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缺铁性贫血的病理生理机制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68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缺铁对红细胞生成的影响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：铁是红细胞生成所需的必需元素，缺铁导致红细胞生成减少，引起贫血</a:t>
                </a:r>
                <a:endParaRPr/>
              </a:p>
            </p:txBody>
          </p:sp>
          <p:cxnSp>
            <p:nvCxnSpPr>
              <p:cNvPr id="172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3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6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缺铁对肌肉功能的影响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：铁是肌肉组织中氧化磷酸化酶的组成部分，缺铁导致肌肉功能减弱，表现为乏力、运动能力下降</a:t>
                </a:r>
                <a:endParaRPr/>
              </a:p>
            </p:txBody>
          </p:sp>
        </p:grpSp>
        <p:grpSp>
          <p:nvGrpSpPr>
            <p:cNvPr id="178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1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缺铁对神经系统的影响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：铁是神经系统髓鞘合成的重要成分，缺铁导致神经系统功能异常，表现为注意力不集中、记忆力减退等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缺铁性贫血的临床表现与诊断</a:t>
            </a:r>
            <a:endParaRPr/>
          </a:p>
        </p:txBody>
      </p:sp>
      <p:sp>
        <p:nvSpPr>
          <p:cNvPr id="18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8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缺铁性贫血的常见症状与体征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90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：乏力、头晕、心慌、气短等</a:t>
                </a:r>
                <a:endParaRPr/>
              </a:p>
            </p:txBody>
          </p:sp>
          <p:cxnSp>
            <p:nvCxnSpPr>
              <p:cNvPr id="19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5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皮肤黏膜症状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：皮肤干燥、苍白、指甲脆弱、口角炎等</a:t>
                </a:r>
                <a:endParaRPr/>
              </a:p>
            </p:txBody>
          </p:sp>
        </p:grpSp>
        <p:grpSp>
          <p:nvGrpSpPr>
            <p:cNvPr id="200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：食欲减退、便秘、舌炎等</a:t>
                </a:r>
                <a:endParaRPr/>
              </a:p>
            </p:txBody>
          </p:sp>
        </p:grpSp>
        <p:grpSp>
          <p:nvGrpSpPr>
            <p:cNvPr id="205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8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：注意力不集中、记忆力减退、烦躁易怒等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血常规检查：血红蛋白浓度、红细胞计数、红细胞压积等指标降低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铁代谢检查：血清铁浓度、血清铁蛋白浓度、总铁结合力等指标异常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骨髓检查：骨髓象显示红细胞生成减少，铁染色阳性率降低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缺铁性贫血的实验室检查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缺铁性贫血的诊断与鉴别诊断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22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2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诊断依据：根据病史、临床表现和实验室检查结果进行诊断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2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鉴别诊断：与地中海贫血、溶血性贫血、再生障碍性贫血等疾病进行鉴别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缺铁性贫血的治疗原则与方法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治疗目标：纠正缺铁状态，提高血红蛋白浓度，改善临床症状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治疗原则：病因治疗与对症治疗相结合，药物治疗与饮食调理相结合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缺铁性贫血的治疗目标与原则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https://d.book118.com/678074111042006037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缺铁性贫血护理PPT</vt:lpstr>
      <vt:lpstr>缺铁性贫血的基本概念与病因</vt:lpstr>
      <vt:lpstr>PowerPoint Presentation</vt:lpstr>
      <vt:lpstr>PowerPoint Presentation</vt:lpstr>
      <vt:lpstr>PowerPoint Presentation</vt:lpstr>
      <vt:lpstr>缺铁性贫血的临床表现与诊断</vt:lpstr>
      <vt:lpstr>PowerPoint Presentation</vt:lpstr>
      <vt:lpstr>PowerPoint Presentation</vt:lpstr>
      <vt:lpstr>PowerPoint Presentation</vt:lpstr>
      <vt:lpstr>缺铁性贫血的治疗原则与方法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2024-09-17T00:58:43.241</cp:lastPrinted>
  <dcterms:created xsi:type="dcterms:W3CDTF">2024-09-16T16:58:43Z</dcterms:created>
  <dcterms:modified xsi:type="dcterms:W3CDTF">2024-09-16T16:58:45Z</dcterms:modified>
</cp:coreProperties>
</file>