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EBFB04-E572-47EE-B12E-9A6E4373F6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5A24B1-A774-4B27-B787-071E6D88D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D34E83-6A11-4E1F-B55A-9ABDA07CF2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5D1C80-6FB2-4418-895D-551A4D2D16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DBFE27-9B2D-42FF-A7E3-7BF5CB636E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61A7D8-7CE8-48BD-BFAD-DAA5B03711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60C513-577D-47BA-8E5B-F459E401A5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3781F8-08BE-4E49-9438-5EE24F633F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76BC44-78DB-46F6-A6BE-139AC4DF2C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CE656-5A0F-4631-B2C7-D44C07DFC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B8413A-DC43-4E41-8D55-A3D167C90E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75051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心理健康的外部因素的研究方法</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汇报人：XXX</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solidFill>
                <a:latin typeface="Microsoft Yahei"/>
                <a:ea typeface="Microsoft Yahei"/>
                <a:cs typeface="Microsoft Yahei"/>
              </a:rPr>
              <a:t>2024-01-12</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心理健康的外部因素概述</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研究方法</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研究过程</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研究结果与讨论</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结论与建议</a:t>
            </a:r>
          </a:p>
          <a:p>
            <a:pPr marL="203200" lvl="0" indent="-203200">
              <a:lnSpc>
                <a:spcPct val="120000"/>
              </a:lnSpc>
              <a:spcBef>
                <a:spcPts val="375"/>
              </a:spcBef>
              <a:buFont typeface="Arial"/>
              <a:buChar char="•"/>
            </a:pPr>
            <a:r>
              <a:rPr lang="en-US" sz="2400">
                <a:solidFill>
                  <a:schemeClr val="dk2"/>
                </a:solidFill>
                <a:latin typeface="Microsoft Yahei"/>
                <a:ea typeface="Microsoft Yahei"/>
                <a:cs typeface="Microsoft Yahei"/>
              </a:rPr>
              <a:t>参考文献</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随着社会的发展，心理健康问题日益受到关注。了解影响心理健康的外部因素对于预防和治疗心理健康问题具有重要意义。</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通过研究心理健康的外部因素，可以深入了解心理问题的成因，为制定有效的干预措施提供科学依据，提高公众的心理健康水平。</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研究背景与意义</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研究意义</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研究背景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研究目的与问题</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本研究旨在探讨影响心理健康的外部因素，分析其作用机制，为心理健康问题的预防和治疗提供理论支持。</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具体而言，本研究将关注哪些外部因素对心理健康具有显著影响？这些因素如何相互作用影响心理健康？如何有效干预这些因素以改善心理健康状况？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心理健康的外部因素概述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家庭成员的数量、关系以及家庭动态等因素对个体心理健康的影响。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家庭结构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5042" r="5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家庭氛围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67" r="14667"/>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家庭教育方式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家庭中的情感氛围，如温暖、支持或冲突、紧张等，对个体心理健康的影响。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家长的教育方式，如专制、民主或忽视、虐待等，对个体心理健康的影响。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42" r="100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个体在社会中获得的支持和帮助对其心理健康的影响。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社会支持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社会对个体的期望、评价和要求对其心理健康的影响。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社会压力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社区的安全、卫生、文化和教育等环境因素对个体心理健康的影响。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社区环境</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社会环境因素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价值观</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特定文化中的价值观对个体心理健康的影响。</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文化认同</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个体对自身文化认同的感知和态度对其心理健康的影响。</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信仰和习俗</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个体的信仰和习俗对其心理健康的影响。</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文化因素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学校的教育质量、师资力量等对个体心理健康的影响。</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教育质量</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学习要求、考试压力等对个体心理健康的影响。</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学习压力</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学校氛围、师生关系等对个体心理健康的影响。</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教育环境</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solidFill>
                <a:latin typeface="Microsoft Yahei"/>
                <a:ea typeface="Microsoft Yahei"/>
                <a:cs typeface="Microsoft Yahei"/>
              </a:rPr>
              <a:t>研究方法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文献综述法</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文献综述法是通过查阅和分析已有的文献资料，对某一主题或领域进行系统性的研究和总结。</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文献综述法是研究心理健康外部因素的重要方法之一。通过查阅和分析相关文献，研究者可以了解已有研究的成果和不足，为进一步的研究提供理论依据和指导。同时，文献综述法还可以帮助研究者确定研究问题、构建研究假设和框架，以及为研究提供参考和借鉴。</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问卷调查法是通过设计问卷并分发给目标人群，收集数据并分析以了解特定问题的研究方法。</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问卷调查法是研究心理健康外部因素常用的方法之一。通过设计包含相关问题的问卷，并分发给目标人群填写，研究者可以收集大量数据，并对数据进行统计分析，以了解不同人群在特定方面的心理健康状况及其影响因素。这种方法具有简便、快捷、覆盖面广等优点，但需要注意问卷设计的科学性和数据的代表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问卷调查法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实地观察法是通过直接观察研究对象的行为、语言、表情等特征，了解其心理状态的研究方法。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实地观察法对于研究心理健康外部因素具有一定的价值。通过直接观察目标人群的行为表现和环境因素，研究者可以更深入地了解他们的心理状态和变化，以及这些表现与环境因素之间的关系。实地观察法需要研究者具备一定的观察能力和经验，同时需要注意观察的客观性和准确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实地观察法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https://d.book118.com/678075051002006044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2024-09-23T18:14:43.370</cp:lastPrinted>
  <dcterms:created xsi:type="dcterms:W3CDTF">2024-09-23T10:14:43Z</dcterms:created>
  <dcterms:modified xsi:type="dcterms:W3CDTF">2024-09-23T10:14:45Z</dcterms:modified>
</cp:coreProperties>
</file>