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1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A99F0-6FF5-43F8-9846-D921474D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3BA85-FF33-48E5-8794-6762C580D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21875-AB4A-4BDA-930D-198C60CB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FC065-16E2-4D05-A5A6-AA7D3B3B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C3A07-CE08-4AB0-A35F-6BED29C5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E417D0-38A7-4BFD-9589-DE91B32F9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C1FBA-1206-4F33-B481-0DFF39ED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DA460-5BF1-481E-8A23-080311D3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79E66-EF25-4DDF-9BF5-17CABD47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FB053-D3BE-4A45-8F3B-1E200F51D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F0796-5C51-41E9-A92A-397BF3161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07" r:id="rId2"/>
    <p:sldLayoutId id="2147486908" r:id="rId3"/>
    <p:sldLayoutId id="2147486909" r:id="rId4"/>
    <p:sldLayoutId id="2147486910" r:id="rId5"/>
    <p:sldLayoutId id="2147486911" r:id="rId6"/>
    <p:sldLayoutId id="2147486912" r:id="rId7"/>
    <p:sldLayoutId id="2147486913" r:id="rId8"/>
    <p:sldLayoutId id="2147486914" r:id="rId9"/>
    <p:sldLayoutId id="2147486915" r:id="rId10"/>
    <p:sldLayoutId id="214748691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513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创新驱动业务增长成功案例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案例背景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创新策略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业务增长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成功因素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经验教训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未来展望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https://d.book118.com/678075132074006027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创新驱动业务增长成功案例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2024-09-05T11:53:39.250</cp:lastPrinted>
  <dcterms:created xsi:type="dcterms:W3CDTF">2024-09-05T03:53:39Z</dcterms:created>
  <dcterms:modified xsi:type="dcterms:W3CDTF">2024-09-05T03:53:41Z</dcterms:modified>
</cp:coreProperties>
</file>