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9B76F-2541-4533-9913-0B7844C7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D78E9-76E4-4135-8C90-15A163AD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F1275-A286-4758-8A5A-34724376F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ED253-D790-48F9-9459-B7238118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B5E6E-E964-4F56-AD08-4270A114A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BEB80-A105-4BC5-851C-DAFB5AE9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E216D3-7CB1-4864-9DC5-85ADD328C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DD5C1-3644-4A50-A671-E2D07219E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2D9AC-89A5-4CC7-B1FA-5D8FACA0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6C067-EC73-43DC-AC27-53FCF6A2E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3898D-9641-4A1E-A3B2-DA171F32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6005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机关办公室主任竞聘报告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个人简介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对岗位的理解与认识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工作规划与设想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结语与承诺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个人简介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本科毕业于XX大学XX专业，获得XX学位。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417" r="304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研究生就读于XX大学XX专业，获得XX学位。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参加过多次管理培训和业务培训，包括XX培训、XX培训等。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参与过多项重大项目的组织和实施，如XX项目、XX项目等。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在工作中注重团队协作，善于沟通协调，能够有效地推动工作进展。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在机关工作多年，先后担任过多个职务，包括副主任、主任助理等。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在XX比赛中获得过奖项。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多次被评为优秀公务员。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获得过XX荣誉称号。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个人荣誉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对岗位的理解与认识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作为机关办公室主任，需要具备出色的组织协调能力，负责协调各部门工作，确保机关内部高效运转。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负责机关日常行政事务管理，包括文件处理、会议组织、资料整理等，确保机关工作有序进行。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为领导提供决策参考和建议，深入了解机关工作情况，为领导决策提供有力支持。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决策参谋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办公室主任需要与不同部门和人员进行沟通协调，解决各种矛盾和问题，对沟通技巧和协调能力要求较高。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机关工作繁忙，办公室主任需合理安排时间，确保各项工作按时完成，同时要应对突发情况，具备较强的应变能力。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机关工作中涉及大量机密信息，办公室主任需具备高度的保密意识，严格遵守保密规定。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担任办公室主任可以锻炼组织协调能力、沟通能力和应变能力等各方面能力，提升个人综合素质。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与不同部门和人员打交道，可以拓展人脉资源，为个人职业发展打下坚实基础。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通过担任办公室主任，可以为机关工作做出贡献，实现个人价值和社会价值。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在机关工作多年，对机关内部运作有深入了解，熟悉各个岗位的职责和工作流程。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具备丰富的业务知识和实践经验，能够迅速应对各种复杂问题，提出切实可行的解决方案。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工作经验丰富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https://d.book118.com/678076005025006033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2024-09-11T01:28:19.378</cp:lastPrinted>
  <dcterms:created xsi:type="dcterms:W3CDTF">2024-09-10T17:28:19Z</dcterms:created>
  <dcterms:modified xsi:type="dcterms:W3CDTF">2024-09-10T17:28:21Z</dcterms:modified>
</cp:coreProperties>
</file>