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9608E-206E-4BC1-9C3E-26222612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DE5C9-7823-4FBC-8D69-B11EF3A2E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6C742-0176-4F50-934D-B0550BE3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CA1A9-AF1B-4230-A3FD-76498E055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5FAF2-5353-4767-9FCF-908CE1B1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6A07C-88EF-47FB-AE8E-36BB8C8B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B5ED23-6295-47A9-A8C6-4181B08A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8CA65-C0C6-425E-8722-2E4717A79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6B639-C8C8-4457-BC9A-F72D708FC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56B88-7117-4F83-839D-8C2197223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3177D-44D5-494D-9371-81AA87C30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600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体外循证护理查房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查房效果评估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通过分析和讨论实际案例，不断完善和优化护理方案，提高护理效果和患者满意度。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提升护士综合素质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通过参与查房，护士可以提升自身专业知识和技能，增强临床思维和解决问题的能力。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促进护理实践与研究的结合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通过查房，将最新的研究成果应用于临床实践，提高护理工作的科学性和有效性。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增强文献检索和综述能力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在查房准备过程中，护士需要检索和综述相关文献，提高文献检索和综述能力。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提升临床判断能力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通过分析和讨论病例，护士可以提升临床判断能力，更好地评估患者状况和制定护理计划。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在查房过程中，护士需要与团队成员密切合作，共同分析和解决问题，提高团队协作能力。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促进护理信息化建设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通过查房，可以发现护理信息化建设的不足之处，推动护理信息化建设的发展。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通过查房发现现有护理制度存在的问题和不足，不断完善和优化护理制度。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优化护理操作流程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在查房过程中，发现不合理的护理操作流程，进行优化和改进，提高工作效率和安全性。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姓名、年龄、性别、病情状况等。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患者自理能力、心理状况、家庭支持等。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针对患者病情和护理需求，确定护理工作中需要重点关注的问题。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根据患者病情和护理问题，制定具体的护理计划，包括护理目标、护理措施、护理时间等。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确定护理人员分工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根据护理计划，确定护理人员的分工和职责，确保护理工作的顺利进行。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针对可能出现的紧急情况，制定相应的应急预案，确保患者安全。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根据护理计划和目标，制定具体的评价标准，以便对护理效果进行评估。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定期对护理效果进行评价，及时发现问题并调整护理计划。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对评价结果进行总结分析，反馈给相关人员，以便进一步提高护理质量。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https://d.book118.com/678076005044006027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2024-09-05T03:19:49.760</cp:lastPrinted>
  <dcterms:created xsi:type="dcterms:W3CDTF">2024-09-04T19:19:49Z</dcterms:created>
  <dcterms:modified xsi:type="dcterms:W3CDTF">2024-09-04T19:19:51Z</dcterms:modified>
</cp:coreProperties>
</file>