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86BB58-8229-46CC-96E6-6FACBC0F0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DCEF6A-908D-491F-A23E-597CC725CA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79E0F1-82CC-4C6D-8082-7F4A04DB1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8EAC467-EE1B-4041-A7FB-34A4A52F32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DB6CA5-150E-4D52-8C02-57C7861460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100C9C-5289-4C18-9092-4BBC921E13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F8931D-83DE-4A9F-A8B8-FB34893C91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098D3F-2D33-4070-9203-A21CDAB296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C2CD95-0566-45AB-BB8B-CFE0CCDD03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59B4B2-22D8-4ABE-8000-A4710437E4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759397-30D4-4389-B58F-ADD6B7BA11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8076015044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13147" y="731459"/>
            <a:ext cx="5352910" cy="30152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750" b="1">
                <a:solidFill>
                  <a:srgbClr val="FFFFFF">
                    <a:alpha val="100000"/>
                  </a:srgbClr>
                </a:solidFill>
                <a:latin typeface="Microsoft Yahei"/>
                <a:ea typeface="Microsoft Yahei"/>
                <a:cs typeface="Microsoft Yahei"/>
              </a:rPr>
              <a:t>矿山双重预防机制</a:t>
            </a:r>
          </a:p>
        </p:txBody>
      </p:sp>
      <p:sp>
        <p:nvSpPr>
          <p:cNvPr id="3" name="TextBox 3"/>
          <p:cNvSpPr txBox="1"/>
          <p:nvPr/>
        </p:nvSpPr>
        <p:spPr>
          <a:xfrm>
            <a:off x="813147" y="5029297"/>
            <a:ext cx="3867150" cy="4953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FFFFFF">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15579" y="1400762"/>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381903" y="1114301"/>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5CA5F4">
                    <a:alpha val="100000"/>
                  </a:srgbClr>
                </a:solidFill>
                <a:latin typeface="微软雅黑"/>
                <a:ea typeface="微软雅黑"/>
                <a:cs typeface="微软雅黑"/>
              </a:rPr>
              <a:t>CONTENTS</a:t>
            </a:r>
            <a:endParaRPr lang="en-US" sz="1100"/>
          </a:p>
        </p:txBody>
      </p:sp>
      <p:sp>
        <p:nvSpPr>
          <p:cNvPr id="5" name="TextBox 5"/>
          <p:cNvSpPr txBox="1"/>
          <p:nvPr/>
        </p:nvSpPr>
        <p:spPr>
          <a:xfrm>
            <a:off x="4147367" y="948549"/>
            <a:ext cx="6449687" cy="496090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双重预防机制概述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风险分级管控</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隐患排查治理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双重预防机制的实施与优化</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双重预防机制的案例分析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双重预防机制概述</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双重预防机制是指风险分级管控和隐患排查治理两个阶段的工作机制。</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双重预防机制强调预防为主，通过辨识、评估和管控危险源，降低事故发生的风险，同时通过隐患排查治理，消除事故隐患，提高安全管理水平。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0000" r="100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双重预防机制能够提高员工的安全意识，使员工更加深入地了解安全风险和隐患，增强安全防范意识。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提高安全意识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通过风险分级管控和隐患排查治理，双重预防机制能够有效地降低事故发生的风险，保障员工生命安全和企业的财产安全。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降低事故风险</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双重预防机制能够提高企业的安全管理水平，使安全管理更加科学、系统和规范，提高企业的整体安全管理能力。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提高安全管理水平</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双重预防机制的重要性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发展历程</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随着安全生产法律法规的完善和安全生产意识的提高，双重预防机制逐渐成为企业安全管理的重要手段，并在全国范围内得到广泛推广和应用。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起源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双重预防机制起源于中国政府在安全生产领域推行的安全生产标准化建设工作。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未来展望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未来，随着科技的不断进步和应用，双重预防机制将更加智能化、信息化和数字化，为企业安全管理提供更加高效、精准和科学的管理手段。</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1208" b="1120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7333" r="733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双重预防机制的历史与发展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风险分级管控</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0250" r="20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设备设施检查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对矿山使用的设备设施进行安全检查，发现可能存在的缺陷和隐患。</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危险源辨识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全面梳理矿山生产过程中存在的危险源，包括物理性、化学性、生物性等各类危险源。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作业活动分析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对矿山生产过程中的各项作业活动进行风险分析，识别出可能存在的风险点。</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风险等级划分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根据危险源的潜在危险程度和事故后果的严重程度，将风险划分为不同等级。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风险评估方法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采用科学的风险评估方法，如LEC法等，对识别出的风险进行量化评估。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风险评估报告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编制风险评估报告，明确指出各风险点的危险程度、可能的事故后果及风险等级。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风险控制策划</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针对不同等级的风险，制定相应的控制措施，包括工程技术措施、管理措施和个体防护措施。</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风险控制实施</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根据控制措施的实施计划，组织相关人员实施风险控制措施，确保措施的有效性。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风险控制监督与检查</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对风险控制措施的实施情况进行监督与检查，确保措施得到有效执行。</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风险控制措施</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风险公示与告知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风险公示</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将矿山存在的风险点、风险等级及相应的控制措施进行公示，提高员工的安全意识。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告知义务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向员工告知其所面临的风险及相应的防范措施，确保员工了解并掌握相应的安全知识和技能。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370921" y="1670137"/>
            <a:ext cx="3450158" cy="1322592"/>
            <a:chOff x="4370921" y="1670137"/>
            <a:chExt cx="3450158" cy="1322592"/>
          </a:xfrm>
        </p:grpSpPr>
        <p:sp>
          <p:nvSpPr>
            <p:cNvPr id="3" name="TextBox 3"/>
            <p:cNvSpPr txBox="1"/>
            <p:nvPr/>
          </p:nvSpPr>
          <p:spPr>
            <a:xfrm>
              <a:off x="4370921" y="1670137"/>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2815553" y="3149915"/>
            <a:ext cx="6560893" cy="1721157"/>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隐患排查治理</a:t>
            </a:r>
          </a:p>
        </p:txBody>
      </p:sp>
      <p:grpSp>
        <p:nvGrpSpPr>
          <p:cNvPr id="5" name="Group 5"/>
          <p:cNvGrpSpPr/>
          <p:nvPr/>
        </p:nvGrpSpPr>
        <p:grpSpPr>
          <a:xfrm>
            <a:off x="5017700" y="1098427"/>
            <a:ext cx="2156600" cy="638034"/>
            <a:chOff x="5017700" y="1098427"/>
            <a:chExt cx="2156600" cy="638034"/>
          </a:xfrm>
        </p:grpSpPr>
        <p:sp>
          <p:nvSpPr>
            <p:cNvPr id="6" name="TextBox 6"/>
            <p:cNvSpPr txBox="1"/>
            <p:nvPr/>
          </p:nvSpPr>
          <p:spPr>
            <a:xfrm>
              <a:off x="5017700" y="1098427"/>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5CA5F4">
                      <a:alpha val="100000"/>
                    </a:srgbClr>
                  </a:solidFill>
                  <a:latin typeface="Microsoft Yahei"/>
                  <a:ea typeface="Microsoft Yahei"/>
                  <a:cs typeface="Microsoft Yahei"/>
                </a:rPr>
                <a:t>CHAPTER</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企业应定期进行隐患排查，确保及时发现潜在的安全风险。</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定期排查</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排查范围应覆盖矿山的各个区域和各个环节，不留死角。</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全面覆盖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排查结果应详细记录并及时报告给相关部门和负责人。</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记录与报告</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隐患排查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https://d.book118.com/678076015044006037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2024-09-17T02:35:55.907</cp:lastPrinted>
  <dcterms:created xsi:type="dcterms:W3CDTF">2024-09-16T18:35:55Z</dcterms:created>
  <dcterms:modified xsi:type="dcterms:W3CDTF">2024-09-16T18:35:58Z</dcterms:modified>
</cp:coreProperties>
</file>