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9A754-C42B-48BD-9522-32F6D7B8E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F3E99-F0D1-49B2-A834-6372BC962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EA5B0-B0AD-4391-8F23-A35506C38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430AFF-BA8E-4D71-B857-3B129A359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48B109-E03F-42C9-B054-6CBBE7AC5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986469-037A-4F9B-8D61-9EA784A94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864C30-2137-4579-8212-1567A10A5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4C819-F231-4CE1-86D7-6679811A5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AE42C-C964-4158-A7A3-E2C6BB5F5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9CCE8-3234-4098-9ABD-C4B4B3DB1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B1EC8-246E-4C81-9A39-97879E28B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7606106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微表情课件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微表情概述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微表情的识别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微表情的应用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微表情的实验研究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微表情的未来发展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微表情概述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微表情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微表情是一种短暂且非自主的表情，通常持续时间在1/25秒至1/5秒之间。它是由面部肌肉快速、无意识地运动所形成的，能够揭示人的真实情感和情绪状态。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微表情与常规表情的区别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常规表情通常持续时间较长，且可以由人们有意识地控制和调整。而微表情是瞬间的、无意识的，因此很难被伪装和控制。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9049" b="904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微表情的定义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微表情的持续时间非常短，往往只有几十分之一秒，因此观察微表情需要高度的注意力和敏锐的观察力。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短暂性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微表情通常是无意识的反应，不受人的意志控制，因此能够揭示人的真实情感状态。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无意识性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083" r="5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由于微表情是无意识的反应，它们通常不会受到欺骗或伪装的影响，因此被认为是真实的情感表达。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微表情的特点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754" b="177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50" b="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846" b="258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微表情的作用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揭示人的真实情感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由于微表情是无意识的反应，它们能够揭示人的真实情感和情绪状态，因此在心理学、司法鉴定、谈判等领域具有广泛的应用价值。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促进人际沟通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通过观察微表情，人们可以更好地理解他人的情感状态和需求，从而更好地进行人际沟通。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提高情商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了解和应用微表情有助于提高个人的情商，帮助人们更好地处理人际关系和情感问题。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微表情的识别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快乐、惊讶、悲伤、愤怒、恐惧和厌恶，这些微表情通常与基本情绪相对应。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基本微表情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复合微表情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伪装微表情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42" b="3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由两种或多种基本微表情组合而成的复杂表情，表达多种交织的情绪状态。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人们为了掩饰真实情绪而故意做出的微表情，需要特别注意识别。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微表情的分类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眼睛是心灵的窗户，微表情的变化通常最先反映在眼神中。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083" b="12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观察眼睛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口部动作如嘴角上扬、下撇等，可以辅助判断微表情的情绪状态。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注意口部动作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综合考虑眼神、口部动作、面部肌肉运动等各方面因素，进行综合判断。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微表情的识别方法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注意细节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微表情往往转瞬即逝，需要特别注意捕捉细节，如肌肉的细微运动。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训练观察力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通过观察大量图片、视频等资料，提高对微表情的敏感度和识别能力。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结合语境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结合说话人的语气、语调以及前后语境等因素，有助于更准确地判断微表情的含义。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1583" r="315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646" r="12646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微表情的识别技巧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微表情的应用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https://d.book118.com/678076061065006027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2024-09-05T09:51:26.419</cp:lastPrinted>
  <dcterms:created xsi:type="dcterms:W3CDTF">2024-09-05T01:51:26Z</dcterms:created>
  <dcterms:modified xsi:type="dcterms:W3CDTF">2024-09-05T01:51:28Z</dcterms:modified>
</cp:coreProperties>
</file>