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D8C70-3976-45D7-94C1-86D086BF6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79799-BEAB-4EF4-BA45-6E82883EB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38AA2-3609-4287-9684-B1EC16E8B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2E9C4-7F35-41A5-AA8E-0EBF17866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25621F-B258-4B77-9A93-E69C7BCC1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5D3CD-303C-43FF-A36D-A3E09390C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C7F26-46D1-471F-AC11-C6727C7EE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EDB3A-EE6F-42F3-BE13-20668E694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3B68A-A5AD-495C-9247-AB5372661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149B6-2183-4BA1-9183-E2B295633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0792F-3AD9-4D41-A4F3-BDB074245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7015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安全管理办法下的伤害与事故预防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伤害与事故原因分析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安全管理办法及措施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伤害与事故预防策略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未来展望与改进方向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通过制定和实施安全管理办法，明确安全责任和要求，预防各类伤害事故的发生。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预防伤害事故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确保员工在工作过程中的生命安全和身体健康，减少工伤事故和职业病的发生。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通过加强安全管理，提高企业的安全生产水平，为企业可持续发展提供有力保障。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本办法适用于企业内所有员工，包括正式员工、临时工、实习生等。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本办法涉及企业内所有与安全生产相关的活动，包括生产、作业、运输、储存等环节。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针对企业内特定岗位或特定作业活动，可制定专项安全管理规定加以补充和完善。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特殊规定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伤害与事故原因分析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违反安全操作规程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疏忽大意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疲劳作业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酒后作业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人的不安全行为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员工不遵守安全操作规程，如不正确使用设备、工具等。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员工在疲劳状态下进行作业，容易导致反应迟钝、判断失误。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员工在工作中粗心大意，未注意到潜在的危险。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员工酒后上岗，严重影响工作注意力和判断力。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物料堆放过高、过密或不稳定，容易造成坍塌、滑落等事故。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物料堆放不当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工具缺陷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危险物品管理不善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危险物品未按规定存放或使用，容易引发火灾、爆炸等事故。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设备存在缺陷或故障，如防护装置失效、设备带病运转等。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工具本身存在设计缺陷或制造问题，使用时容易发生事故。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物的不安全状态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工作场所照明不足，容易导致员工视觉疲劳、误操作等。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照明不足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空气流通不畅，容易造成员工缺氧、中毒等问题。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通风不良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温度过高或过低，影响员工的工作舒适度和工作效率。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温度不适宜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噪音过大干扰员工正常工作，容易造成听力损伤和心情烦躁。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噪音干扰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环境的不良因素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企业缺乏完善的安全管理制度和操作规程。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安全制度不完善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安全检查不到位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应急预案缺失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员工缺乏必要的安全知识和技能培训，无法应对突发情况。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企业未定期进行安全检查或检查不细致，未能及时发现潜在隐患。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企业未制定有效的应急预案，无法在事故发生时迅速响应和处置。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管理缺陷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安全管理办法及措施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成立专门的安全管理部门或委员会，负责全面管理和监督安全工作。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设立安全管理机构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明确各级管理人员和员工的安全职责，形成“人人有责”的安全管理氛围。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明确安全管理职责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设定明确的安全目标，如事故率、伤害率等，并制定相应的实施计划和考核标准。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建立安全管理体系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针对不同岗位和作业环境，制定详细的安全操作规程，规范员工的安全行为。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定期或不定期进行安全检查，确保各项安全措施得到有效执行。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建立安全检查制度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对遵守安全规章制度、表现突出的员工给予奖励，对违反规定的行为进行惩罚。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实行安全奖惩制度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针对不同岗位和工种，开展相应的安全技能培训，提高员工的安全操作技能。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开展安全意识教育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通过宣传、讲座等形式，提高员工的安全意识和风险防范能力。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组织应急演练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定期组织应急演练，提高员工在紧急情况下的应急处置能力。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92" r="18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按照安全规章制度的要求，定期对生产现场、设备设施等进行安全检查。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开展专项安全检查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针对特定时期或特定事件，开展专项安全检查，如节假日前的安全检查、季节性安全检查等。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实施安全评估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定期对安全管理体系进行评估，发现存在的问题和不足，及时采取改进措施。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伤害与事故预防策略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https://d.book118.com/678077015075006031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2024-09-08T13:55:14.928</cp:lastPrinted>
  <dcterms:created xsi:type="dcterms:W3CDTF">2024-09-08T05:55:14Z</dcterms:created>
  <dcterms:modified xsi:type="dcterms:W3CDTF">2024-09-08T05:55:17Z</dcterms:modified>
</cp:coreProperties>
</file>