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EF274-AD6D-4C1C-A98D-384C01E81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FD4CC-0161-4A7D-8D2F-4EDDFED80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4A2EB-6D3C-47A7-A124-B777ECBEA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0507E-FCF0-4C20-A934-08A827CA5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2C5BB5-A390-440D-867C-B993DC5DF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7E4F23-20D8-40AC-B240-F36E9BE3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112E76-FD18-43F9-80AE-0C45639F8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508B9-19BD-4C47-834B-C52DE9486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A2C18-639E-48F8-BC38-4065E8F73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23528-B4FB-4FE2-9A5C-F92B778CF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6A91C-A0F2-476A-A109-6E84147E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7024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一本通：全面了解民法典的核心内容与重要影响\n## 1.民法典的概述及其历史背景\n### 1.1民法典的定义与重要性\n### 1.2中国民法典的发展历程\n### 1.3其他国家民法典的概述与特点\n## 2.民法典的构成与基本原则\n### 2.1民法典的组成部分及其关联性\n### 2.2民法典的基本原则与理念\n### 2.3民法典与相关法律的关系与协调\n## 3.民法典中的民事主体与行为\n### 3.1民事主体的定义与分类\n### 3.2民事行为的概念与类型\n### 3.3民事权利与民事义务的内涵与外延\n## 4.民法典中的物权与债权\n### 4.1物权的定义与分类\n### 4.2债权的概念与类型\n### 4.3物权与债权的保护方式与程序\n## 5.民法典中的婚姻家庭与继承\n### 5.1婚姻家庭法律制度的基本原则与内容\n### 5.2继承法律制度的基本原则与内容\n### 5.3婚姻家庭与继承法律制度的现代发展\n## 6.民法典中的侵权责任与合同\n### 6.1侵权责任法律制度的基本原则与内容\n### 6.2合同法律制度的基本原则与内容\n### 6.3侵权责任与合同法律制度的适用与解释\n## 7.民法典的实施与普及\n### 7.1民法典实施的现实意义与影响\n### 7.2民法典普及的途径与方法\n### 7.3民法典未来发展的趋势与挑战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500"/>
              <a:t>民法典一本通：全面了解民法典的核心内容与重要影响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民法典的概述及其历史背景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民法典是一国法律体系中的重要组成部分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规定了民事活动的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保护了民事主体的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民法典的重要性体现在以下几个方面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为民事活动提供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明确的法律依据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地解决民事纠纷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中国民法典的发展历程可以分为以下几个阶段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1950年代：制定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土地改革法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1980年代：制定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民法通则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21世纪初：启动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民法典编纂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中国民法典的编纂工作具有以下几个特点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的立法理念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国际接轨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操作性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中国民法典的发展历程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法国民法典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，涵盖了民事活动的各个方面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法律逻辑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的构建</a:t>
                </a:r>
                <a:endParaRPr/>
              </a:p>
            </p:txBody>
          </p:sp>
          <p:sp>
            <p:nvSpPr>
              <p:cNvPr id="28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德国民法典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，对民事活动的规定非常具体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的平衡</a:t>
                </a:r>
                <a:endParaRPr/>
              </a:p>
            </p:txBody>
          </p:sp>
          <p:sp>
            <p:nvSpPr>
              <p:cNvPr id="29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日本民法典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，便于民事主体理解和遵守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与国际接轨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，借鉴了其他国家的立法经验</a:t>
                </a:r>
                <a:endParaRPr/>
              </a:p>
            </p:txBody>
          </p:sp>
          <p:sp>
            <p:nvSpPr>
              <p:cNvPr id="29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其他国家民法典的概述与特点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民法典的构成与基本原则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民法典的组成部分及其关联性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民法典的组成部分包括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：规定民法典的基本原则和一般规定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：规定具体的民事法律制度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附则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：规定民法典的生效和实施事项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民法典各部分的关联性体现在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提供指导原则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的具体体现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附则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保障民法典的顺利实施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民法典的基本原则包括</a:t>
                </a:r>
                <a:endParaRPr/>
              </a:p>
            </p:txBody>
          </p:sp>
          <p:sp>
            <p:nvSpPr>
              <p:cNvPr id="3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：民事主体在民事活动中地位平等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：民事主体在民事活动中意思自治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：民事主体在民事活动中权利义务公平分配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诚实信用原则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：民事主体在民事活动中应当诚实守信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公序良俗原则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：民事活动应当符合社会公共利益和道德伦理</a:t>
                </a:r>
                <a:endParaRPr/>
              </a:p>
            </p:txBody>
          </p:sp>
          <p:sp>
            <p:nvSpPr>
              <p:cNvPr id="3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民法典的理念包括</a:t>
                </a:r>
                <a:endParaRPr/>
              </a:p>
            </p:txBody>
          </p:sp>
          <p:sp>
            <p:nvSpPr>
              <p:cNvPr id="3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保护民事主体合法权益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：民法典的核心价值取向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：民法典的重要功能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促进市场经济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：民法典的重要任务</a:t>
                </a:r>
                <a:endParaRPr/>
              </a:p>
            </p:txBody>
          </p:sp>
          <p:sp>
            <p:nvSpPr>
              <p:cNvPr id="3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民法典的基本原则与理念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民法典与相关法律的关系与协调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民法典与相关法律的关系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，其他法律是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特别法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民法典与相关法律相互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，共同构成法律体系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民法典与相关法律的协调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民法典对相关法律具有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相关法律对民法典具有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民法典与相关法律之间应当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协调一致</a:t>
                </a:r>
                <a:endParaRPr/>
              </a:p>
            </p:txBody>
          </p:sp>
          <p:pic>
            <p:nvPicPr>
              <p:cNvPr id="3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民法典中的民事主体与行为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民事主体的定义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民事主体是指具有民事权利能力和民事行为能力的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非法人组织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民事主体的分类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：具有民事权利能力和民事行为能力的个人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：具有民事权利能力和民事行为能力的社会组织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非法人组织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：不具有法人资格，但具有民事权利能力和民事行为能力的组织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民事主体的定义与分类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民事行为的概念与类型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民事行为的概念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民事行为是指民事主体通过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意思表示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实施的、旨在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民事权利义务的行为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民事行为的类型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：以设立、变更或终止民事权利义务为目的的行为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民事事实行为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：不以设立、变更或终止民事权利义务为目的的行为，但具有一定的法律效果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民事权利与民事义务的内涵与外延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民事权利的内涵与外延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民事权利是指民事主体在民事活动中享有的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民事义务的内涵与外延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民事义务是指民事主体在民事活动中应当履行的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民事义务包括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民法典中的物权与债权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物权是指民事主体对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享有的直接支配和排他性的权利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自物权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：权利人对自己所有的物享有的权利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他物权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：权利人对他人的物享有的权利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https://d.book118.com/678077024070006040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民法典一本通：全面了解民法典的核心内容与重要影响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2024-09-19T00:14:00.905</cp:lastPrinted>
  <dcterms:created xsi:type="dcterms:W3CDTF">2024-09-18T16:14:00Z</dcterms:created>
  <dcterms:modified xsi:type="dcterms:W3CDTF">2024-09-18T16:14:02Z</dcterms:modified>
</cp:coreProperties>
</file>