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F3322-F6B8-4799-A953-F0B6BD87C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364AE-46F8-4A5C-9877-21AB58655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DC20B-C0C2-4AD0-AC47-3A4215A75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C03E3F-FAB9-41BD-8D01-499EA93B3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82AA46-DE3B-445C-980B-D172D97BE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54CA21-F314-4991-B007-3663627C1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726815-4EB7-4E2D-96AB-7135FAA47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16D37-AEFD-447C-AD1B-BC0A235C3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0C74D-55B5-4C2C-A1CB-A938FB2BF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22038-7F7F-4455-8FC8-61B3AFE28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9E9C6-EBFD-417E-8D62-94E6C71F1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77047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急性呼吸道感染病人的护理课件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急性呼吸道感染概述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急性呼吸道感染病人的护理原则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急性呼吸道感染病人的护理措施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急性呼吸道感染病人的健康教育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急性呼吸道感染病人的护理案例分析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急性呼吸道感染概述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70" r="270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379" r="283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急性呼吸道感染（Acute Respiratory Infections，ARIs）是指由病毒、细菌等微生物引起的呼吸道急性感染。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根据感染部位的不同，急性呼吸道感染可以分为上呼吸道感染和下呼吸道感染。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885" b="128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急性呼吸道感染的常见病原体包括病毒（如流感病毒、呼吸道合胞病毒等）、细菌（如肺炎链球菌、流感嗜血杆菌等）和其他微生物。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急性呼吸道感染的发病机制主要涉及病原体的粘附、入侵、复制以及引发的免疫反应等。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急性呼吸道感染的常见症状包括发热、咳嗽、咳痰、呼吸困难等。根据感染的部位和病原体不同，临床表现也会有所差异。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急性呼吸道感染的诊断主要依据临床症状、体征以及实验室检查，如血常规、痰培养等。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急性呼吸道感染病人的护理原则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确保病房或居家环境空气新鲜，定时开窗通风，避免交叉感染。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维持适宜的室内温度和湿度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保持室内温度在20-22℃，湿度在50-60%，以利于呼吸道黏膜保持湿润。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鼓励病人多饮水，给予高蛋白、高热量、高维生素、易消化的食物，以增强机体抵抗力。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保证病人充足的休息时间，病情允许的情况下，可适当进行活动，以增强体质。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一般护理原则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协助病人取舒适体位，鼓励其多咳嗽、排痰，必要时进行吸痰处理。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遵医嘱给予雾化吸入，以稀释痰液、缓解咳嗽症状。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定期为病人清洁口腔，保持口腔卫生，预防口腔感染。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监测病人体温变化，遵医嘱采取适当的降温措施，如冰敷、温水擦浴等。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452" r="1345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指导病人正确咳嗽，避免用力咳嗽导致呼吸道黏膜损伤，可适当给予止咳药物治疗。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对于呼吸困难的病人，应及时给予吸氧，并保持呼吸道通畅。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708" r="5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与病人建立信任关系，了解其心理需求，提供心理支持。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建立良好的护患关系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关注病人的情绪变化，及时给予安慰和疏导，帮助其缓解焦虑、恐惧等不良情绪。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急性呼吸道感染病人的护理措施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https://d.book118.com/678077047022006030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2024-09-06T08:39:21.573</cp:lastPrinted>
  <dcterms:created xsi:type="dcterms:W3CDTF">2024-09-06T00:39:21Z</dcterms:created>
  <dcterms:modified xsi:type="dcterms:W3CDTF">2024-09-06T00:39:23Z</dcterms:modified>
</cp:coreProperties>
</file>