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E5D7E-3D46-4D9B-85AA-FF83265BA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B4CDC-775A-4035-8E8A-F851103AE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CDE8A-4261-40DF-8F9A-74E014CA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59EB3-5475-4FD2-BB2C-98430F14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D9950-18FB-49BD-8657-B77F6A66F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B1708-6FCA-4E80-996C-18F7306D0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576F6-F39F-4D45-8224-145420802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63903-DBE0-4EE7-B476-557C3A8F4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EC46A-D749-4478-8CDB-2C0BEE23E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8D4CF-92E3-4B67-9CD6-4AF5EA2C9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0F987-EDF7-4DA8-B8CC-3FEF3E05E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70631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建筑施工现场环境与卫生管理规定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2024-01-10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建筑施工现场环境管理规定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建筑施工现场卫生管理规定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建筑施工现场环境与卫生管理规定实施与监督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建筑施工现场环境与卫生管理规定案例分析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建筑施工现场环境管理规定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施工噪音控制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施工噪音控制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建筑施工现场应采取有效的噪音控制措施，如使用低噪音设备、合理安排施工时间等，以降低施工噪音对周围环境和居民的影响。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施工时间安排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合理安排施工时间，尽量避免在夜间或休息时间进行噪音较大的作业，以减少对周围居民的影响。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设备维护与更新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定期对施工设备进行维护和更新，确保设备处于良好状态，降低设备运行噪音。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噪音监测与评估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对施工现场的噪音进行监测和评估，确保噪音符合相关标准和规定，如超过标准应及时采取措施进行整改。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建筑施工现场应采取有效的粉尘控制措施，如使用洒水降尘、封闭式运输等，以降低粉尘对周围环境和居民的影响。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粉尘排放限制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尽可能将施工现场封闭，减少粉尘的扩散和传播。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施工现场封闭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对施工现场的粉尘进行监测和评估，确保粉尘符合相关标准和规定，如超过标准应及时采取措施进行整改。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粉尘监测与评估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定期对施工现场进行清洁和清扫，保持现场整洁，减少粉尘的产生和积累。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清洁与清扫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施工粉尘控制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r="-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建筑施工现场应对废弃物进行分类和回收，将可回收利用的废弃物进行合理利用和处理。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废弃物分类与回收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合理规划废弃物的堆放场地和管理措施，确保废弃物堆放整齐、安全、卫生。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废弃物堆放管理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加强废弃物运输的管理，确保废弃物运输过程中不发生泄漏和遗撒。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废弃物运输管理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对于无法回收利用的废弃物，应按照相关规定进行合理处理和处置，避免对环境和居民造成影响。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废弃物处理与处置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施工废弃物处理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水源保护措施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建筑施工现场应采取有效的水源保护措施，如设置沉淀池、隔油池等，以减少施工对水源的污染。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废水处理与排放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对于施工过程中产生的废水，应按照相关规定进行有效的处理和排放，避免对水源造成污染。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节约用水措施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加强施工现场的节约用水管理，采取有效措施减少水的浪费，提高水的利用效率。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水质监测与评估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对施工现场的水质进行监测和评估，确保水质符合相关标准和规定，如超过标准应及时采取措施进行整改。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施工水源保护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建筑施工现场卫生管理规定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施工现场应保持整洁，材料堆放有序，垃圾及时清理。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施工现场应设置清洁区域，供工人洗手、冲洗和上厕所。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施工现场应定期进行大扫除，确保环境卫生。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施工现场清洁卫生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施工现场应定期对公共区域进行消毒，防止病毒、细菌滋生。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施工现场应提供防疫用品，如口罩、手套、消毒液等，供工人使用。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施工现场应建立防疫管理制度，做好疫情监测和报告工作。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施工现场消毒防疫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https://d.book118.com/678077063117006027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2024-09-05T18:55:44.614</cp:lastPrinted>
  <dcterms:created xsi:type="dcterms:W3CDTF">2024-09-05T10:55:44Z</dcterms:created>
  <dcterms:modified xsi:type="dcterms:W3CDTF">2024-09-05T10:55:46Z</dcterms:modified>
</cp:coreProperties>
</file>