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8ABC08E-0F00-4CCD-9761-2534035481F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87822-DE20-4DCD-B9E4-E12AB528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B4B14-6ACF-43C2-B2EE-71A972040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623B1-DED0-4A96-A33D-9300EDC33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839AD0-2195-4540-9099-A6BE334B0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636C8-5DD5-4537-8B14-E875E0398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419C4-DFA6-4548-A863-087098CD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6E41C4-842C-45BB-8E57-55993EB15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4AB80-8DF7-4547-8195-FF1DEF865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FD86B3-BA73-449A-9721-65EB0346B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6884-45E1-4560-B03A-BF1CE1E55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048CD-B1BB-44EE-8DA0-3C26CD56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E93A6B1-91E2-48D9-A811-4E4FE60BC9C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2186CC-E901-40CD-B704-7B53F15C470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001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提高售后服务绩效的员工激励措施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员工激励措施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什么是售后服务绩效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售后服务绩效是企业为客户提供售后服务的效果和成效。它包括客户满意度、问题解决率、服务效率等指标，直接影响客户体验和品牌形象。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为什么重视售后服务绩效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忠诚的客户更有可能成为重复买家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满意的客户更有可能再次购买产品或服务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增加复购率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优质的售后服务能提升品牌价值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树立品牌形象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售后服务绩效是企业可持续发展的重要支柱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重要保障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服务质量参差不齐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部分员工的服务质量与标准有差距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客诉率居高不下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客户投诉率持续较高，影响服务形象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员工积极性不高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员工积极性不高导致服务态度有待改善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优质的服务是企业核心竞争力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提高售后服务水平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优质的售后服务能为企业树立良好形象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增强品牌影响力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满意的客户更有可能推荐产品或服务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提升客户满意度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员工激励措施的重要性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有效的员工激励措施能够激发员工的工作热情，提升工作积极性和服务质量，进而推动售后服务绩效的提升。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员工激励措施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确定明确的目标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提高客户满意度，增加客户忠诚度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客户满意度指标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提高服务效率，减少等待时间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提升问题处理的速度和准确率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表现较差员工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进行惩罚或培训，帮助其改善表现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督促其提升服务水平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表现出色员工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奖励表现突出的员工，鼓励其继续努力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提供激励措施，激发其工作动力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提供培训和发展机会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为员工提供售后服务技能培训，不断提升员工的综合素质和服务水平，增强员工的专业能力和职业发展。培训内容涵盖客户沟通技巧、问题解决能力强化、快速反应和处理等方面。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创造良好的工作氛围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鼓励团队协作，共同完成目标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通过奖励鼓励员工积极工作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正向激励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提供发挥创造力的空间和机会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创造力激发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建立有效的反馈机制，及时调整工作方式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通过以上员工激励措施，可以有效提高售后服务绩效，激发员工的工作热情和动力，建立高效且和谐的工作氛围，促进团队共同成长。持续优化激励机制和培训机会，将成为公司售后服务工作中的重要保障。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实施效果评估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设立评估指标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制定售后服务绩效评估指标，对员工的服务质量、绩效表现进行全面评估，及时发现问题和改进空间。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进行绩效评估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定期对员工进行绩效评估，及时反馈绩效结果，帮助员工认识自身优势和不足，促进个人成长和团队提高。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分享成功经验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员工分享售后服务成功经验，互相学习借鉴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互相学习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共同提高售后服务绩效，形成良性循环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共同提高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根据员工反馈意见改进售后服务流程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持续优化提高售后服务绩效水平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根据评估结果调整激励机制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员工激励措施图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员工激励是提高售后服务绩效的关键，通过激励措施可以激发员工的工作热情和积极性，进而提升整体服务质量。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的员工激励实践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公司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A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通过设立明确的目标、制定激励机制等措施，成功提升了售后服务绩效，客户满意度显著提升。这些举措激发了员工的工作热情和责任感，带动整体服务质量的提升。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https://d.book118.com/678100014010006050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23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提高售后服务绩效的员工激励措施</vt:lpstr>
      <vt:lpstr>目录</vt:lpstr>
      <vt:lpstr>第一章 简介</vt:lpstr>
      <vt:lpstr> </vt:lpstr>
      <vt:lpstr>为什么重视售后服务绩效</vt:lpstr>
      <vt:lpstr>售后服务绩效的挑战</vt:lpstr>
      <vt:lpstr>目标与意义</vt:lpstr>
      <vt:lpstr>员工激励措施的重要性</vt:lpstr>
      <vt:lpstr>第2章 员工激励措施</vt:lpstr>
      <vt:lpstr>确定明确的目标</vt:lpstr>
      <vt:lpstr>制定激励机制</vt:lpstr>
      <vt:lpstr> </vt:lpstr>
      <vt:lpstr>创造良好的工作氛围</vt:lpstr>
      <vt:lpstr>总结</vt:lpstr>
      <vt:lpstr>第3章 实施效果评估</vt:lpstr>
      <vt:lpstr>设立评估指标</vt:lpstr>
      <vt:lpstr>进行绩效评估</vt:lpstr>
      <vt:lpstr>分享成功经验</vt:lpstr>
      <vt:lpstr>持续改进优化</vt:lpstr>
      <vt:lpstr> </vt:lpstr>
      <vt:lpstr>第四章 案例分析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2024-09-29T14:22:03.546</cp:lastPrinted>
  <dcterms:created xsi:type="dcterms:W3CDTF">2024-09-29T06:22:03Z</dcterms:created>
  <dcterms:modified xsi:type="dcterms:W3CDTF">2024-09-29T06:22:05Z</dcterms:modified>
</cp:coreProperties>
</file>