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F261E6-6CCB-4BE2-B875-799CA97725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580749-C97E-4818-AD26-247EF7E628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3A4D29-D558-4269-8AA5-B7A3A4D5F0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0CF11E0-DAF2-4B3E-B8D5-C22A64B028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F88E8A3-833E-4343-A369-8671A3E01B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EE186A9-EC6D-45D5-A396-8C26B2E3C3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D49E6E9-9936-4A61-857C-44DEF67126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A8036D9-D033-4334-B67E-6AE9B95C71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1EA0F1-E900-4FC2-8D44-5A8F937E42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A9413E-A9B3-4699-B4C7-18891FD925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27F9C2-664A-4B6C-827D-7D2DEEF5EE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png" /><Relationship Id="rId3" Type="http://schemas.openxmlformats.org/officeDocument/2006/relationships/image" Target="../media/image14.jpeg" /><Relationship Id="rId4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pn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78100014035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42747" y="1226293"/>
            <a:ext cx="9106507" cy="19062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实践中的项目风险管理技巧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2739291" y="3540703"/>
            <a:ext cx="6713418" cy="489827"/>
            <a:chOff x="2739291" y="3540703"/>
            <a:chExt cx="6713418" cy="489827"/>
          </a:xfrm>
        </p:grpSpPr>
        <p:sp>
          <p:nvSpPr>
            <p:cNvPr id="4" name="AutoShape 4"/>
            <p:cNvSpPr/>
            <p:nvPr/>
          </p:nvSpPr>
          <p:spPr>
            <a:xfrm>
              <a:off x="2739291" y="3540703"/>
              <a:ext cx="3401434" cy="489827"/>
            </a:xfrm>
            <a:prstGeom prst="rect">
              <a:avLst/>
            </a:prstGeom>
            <a:noFill/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汇报人：XX</a:t>
              </a:r>
              <a:endParaRPr lang="en-US" sz="1100"/>
            </a:p>
          </p:txBody>
        </p:sp>
        <p:sp>
          <p:nvSpPr>
            <p:cNvPr id="5" name="AutoShape 5"/>
            <p:cNvSpPr/>
            <p:nvPr/>
          </p:nvSpPr>
          <p:spPr>
            <a:xfrm>
              <a:off x="6140725" y="3540703"/>
              <a:ext cx="3311984" cy="489827"/>
            </a:xfrm>
            <a:prstGeom prst="rect">
              <a:avLst/>
            </a:prstGeom>
            <a:noFill/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2024-01-10</a:t>
              </a:r>
              <a:endParaRPr lang="en-US" sz="1100"/>
            </a:p>
          </p:txBody>
        </p:sp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59520" y="535260"/>
            <a:ext cx="10672960" cy="57691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35260"/>
            <a:ext cx="5567207" cy="6839712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276259" y="861481"/>
            <a:ext cx="3746772" cy="59753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6083808" y="1823759"/>
            <a:ext cx="4638675" cy="44577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项目风险管理概述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风险识别方法及技巧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风险评估方法及技巧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风险应对策略及措施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风险监控与报告机制建立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项目风险管理实践案例分析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项目风险管理概述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54" b="285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风险是指在项目执行过程中，由于不确定因素可能导致项目目标无法实现或造成损失的可能性。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根据项目风险来源和性质，可分为技术风险、经济风险、社会风险、自然风险和政治风险等。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风险定义与分类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风险分类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52605" y="2972012"/>
            <a:ext cx="2353053" cy="1956378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通过风险管理，可以识别、评估和应对项目中的潜在风险，确保项目目标的顺利实现。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8684852" y="1462164"/>
            <a:ext cx="2382848" cy="1991137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有效的风险管理能够降低项目失败的可能性，提高项目的成功率。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684852" y="4394429"/>
            <a:ext cx="2382848" cy="196256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风险管理有助于合理分配项目资源，避免资源浪费和不必要的成本支出。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75000"/>
          </a:blip>
          <a:srcRect l="31868" t="13068" r="31502" b="30114"/>
          <a:stretch>
            <a:fillRect/>
          </a:stretch>
        </p:blipFill>
        <p:spPr>
          <a:xfrm>
            <a:off x="4217947" y="1384382"/>
            <a:ext cx="3545264" cy="545456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9304" r="19304"/>
          <a:stretch>
            <a:fillRect/>
          </a:stretch>
        </p:blipFill>
        <p:spPr>
          <a:xfrm>
            <a:off x="4495323" y="1838813"/>
            <a:ext cx="2952950" cy="4810026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3239789" y="3141586"/>
            <a:ext cx="1463040" cy="1463040"/>
            <a:chOff x="3239789" y="3141586"/>
            <a:chExt cx="1463040" cy="1463040"/>
          </a:xfrm>
        </p:grpSpPr>
        <p:sp>
          <p:nvSpPr>
            <p:cNvPr id="8" name="AutoShape 8"/>
            <p:cNvSpPr/>
            <p:nvPr/>
          </p:nvSpPr>
          <p:spPr>
            <a:xfrm>
              <a:off x="3239789" y="3141586"/>
              <a:ext cx="1463040" cy="14630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612771" y="3559447"/>
            <a:ext cx="702092" cy="584684"/>
            <a:chOff x="3612771" y="3559447"/>
            <a:chExt cx="702092" cy="584684"/>
          </a:xfrm>
        </p:grpSpPr>
        <p:sp>
          <p:nvSpPr>
            <p:cNvPr id="10" name="Freeform 10"/>
            <p:cNvSpPr/>
            <p:nvPr/>
          </p:nvSpPr>
          <p:spPr>
            <a:xfrm>
              <a:off x="3612771" y="4122895"/>
              <a:ext cx="702092" cy="21236"/>
            </a:xfrm>
            <a:custGeom>
              <a:rect l="l" t="t" r="r" b="b"/>
              <a:pathLst>
                <a:path w="76" h="2">
                  <a:moveTo>
                    <a:pt x="2" y="2"/>
                  </a:moveTo>
                  <a:cubicBezTo>
                    <a:pt x="1" y="2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6" y="0"/>
                    <a:pt x="76" y="1"/>
                  </a:cubicBezTo>
                  <a:cubicBezTo>
                    <a:pt x="76" y="2"/>
                    <a:pt x="75" y="2"/>
                    <a:pt x="75" y="2"/>
                  </a:cubicBezTo>
                  <a:lnTo>
                    <a:pt x="2" y="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3702447" y="3690774"/>
              <a:ext cx="101383" cy="37274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3850662" y="3559447"/>
              <a:ext cx="101383" cy="5040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998877" y="3720392"/>
              <a:ext cx="101383" cy="34312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147092" y="3830623"/>
              <a:ext cx="101383" cy="23303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6924196" y="1127033"/>
            <a:ext cx="1463040" cy="1463040"/>
            <a:chOff x="6924196" y="1127033"/>
            <a:chExt cx="1463040" cy="1463040"/>
          </a:xfrm>
        </p:grpSpPr>
        <p:sp>
          <p:nvSpPr>
            <p:cNvPr id="16" name="Freeform 16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924196" y="1127033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6924196" y="4151964"/>
            <a:ext cx="1463040" cy="1463040"/>
            <a:chOff x="6924196" y="4151964"/>
            <a:chExt cx="1463040" cy="1463040"/>
          </a:xfrm>
        </p:grpSpPr>
        <p:sp>
          <p:nvSpPr>
            <p:cNvPr id="22" name="AutoShape 22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924196" y="4151964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5" name="AutoShape 25"/>
          <p:cNvSpPr/>
          <p:nvPr/>
        </p:nvSpPr>
        <p:spPr>
          <a:xfrm>
            <a:off x="455981" y="2535936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保障项目目标实现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8503125" y="1054893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提高项目成功率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8503125" y="4009655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优化资源配置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项目风险管理重要性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通过收集项目相关信息，运用专业知识和经验，识别项目中可能存在的潜在风险。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风险识别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对识别出的风险进行量化和定性评估，确定风险发生的概率和影响程度，为风险应对提供依据。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根据风险评估结果，制定相应的风险应对措施，如风险规避、风险减轻、风险转移和风险接受等，以降低风险对项目的影响。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风险应对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3892" r="13892"/>
          <a:stretch>
            <a:fillRect/>
          </a:stretch>
        </p:blipFill>
        <p:spPr>
          <a:xfrm>
            <a:off x="7676036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风险识别、评估与应对流程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风险识别方法及技巧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通过集思广益的方式，让团队成员自由发表意见，激发创造性思维，识别潜在风险。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步骤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8423" r="842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明确讨论主题，组织团队成员参与，鼓励自由发言并记录，对提出的风险进行分类和评估。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保持开放和非批判性的讨论氛围，避免过早对观点进行评价或筛选。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头脑风暴法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原理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通过分析项目的优势（Strengths）、劣势（Weaknesses）、机会（Opportunities）和威胁（Threats），识别与项目相关的风险。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步骤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进行项目内外部环境分析，列出SWOT矩阵，针对每个元素探讨潜在风险。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确保分析全面且客观，关注项目的长期和短期影响。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SWOT分析法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1416" b="1416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确保专家组成员具有代表性和权威性，处理好专家意见的差异和分歧。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采用匿名方式征求专家意见，经过多轮反馈和调整后，使专家意见趋于一致，从而识别项目风险。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步骤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选择专家组成员，制定调查问卷，进行多轮匿名征询和反馈，汇总并分析专家意见。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德尔菲法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829" y="2313537"/>
            <a:ext cx="4066829" cy="3122624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9935" b="9935"/>
          <a:stretch>
            <a:fillRect/>
          </a:stretch>
        </p:blipFill>
        <p:spPr>
          <a:xfrm>
            <a:off x="1132390" y="2491315"/>
            <a:ext cx="3735703" cy="2097441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5893187" y="1760560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893187" y="3108818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893187" y="4383763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43776" y="2069502"/>
            <a:ext cx="3618828" cy="79547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通过绘制项目流程图，直观地展示项目各个环节和流程，从而识别潜在的风险点。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43776" y="3332225"/>
            <a:ext cx="3618828" cy="771122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明确项目目标和范围，绘制详细的项目流程图，对每个环节进行风险分析。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443776" y="4665990"/>
            <a:ext cx="3618828" cy="78329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确保流程图的准确性和完整性，关注流程图中的关键节点和薄弱环节。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443776" y="1661692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原理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443776" y="3011282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步骤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443776" y="4310611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  <a:endParaRPr lang="en-US" sz="1100"/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流程图法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风险评估方法及技巧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975" y="1234972"/>
            <a:ext cx="4812942" cy="481294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6563746" y="1760560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63746" y="3108818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63746" y="4383763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114336" y="2069502"/>
            <a:ext cx="3618828" cy="79547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利用专家经验、知识和判断力对项目风险进行主观评估。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114336" y="3332225"/>
            <a:ext cx="3618828" cy="771122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通过匿名方式征求专家意见，并进行多次反馈和修正，最终达成共识。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114336" y="4665990"/>
            <a:ext cx="3618828" cy="78329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组织专家团队进行自由讨论，激发创造性思维，识别潜在风险。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114336" y="1661692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专家评估法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114336" y="3011282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德尔菲法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114336" y="4310611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头脑风暴法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定性评估法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93" r="293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敏感性分析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通过改变项目参数，观察项目结果的变化程度，以判断项目风险大小。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蒙特卡罗模拟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利用计算机模拟技术，对项目风险进行多次模拟和统计分析。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决策树分析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构建项目决策树模型，计算各风险事件的概率和影响程度，从而评估项目风险。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定量评估法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将风险事件发生的概率和影响程度分别作为矩阵的行和列，通过矩阵运算得出风险等级。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风险矩阵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根据风险矩阵中不同风险等级的权重，计算项目整体的风险指数。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风险指数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概率-影响矩阵法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https://d.book118.com/678100014035006025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89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2024-09-01T19:36:55.458</cp:lastPrinted>
  <dcterms:created xsi:type="dcterms:W3CDTF">2024-09-01T11:36:55Z</dcterms:created>
  <dcterms:modified xsi:type="dcterms:W3CDTF">2024-09-01T11:36:57Z</dcterms:modified>
</cp:coreProperties>
</file>