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B4195-7679-4769-8CB5-8161EBA23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55CC3-6A1E-4560-9536-1A51F4723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3009B-A43D-4866-B8F6-67C2EB28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28695-BD2D-46AB-8034-55E7B1A6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DEF2C-B8C2-4339-99B1-6150F778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C16C5-018E-405F-8804-59C93552B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8B7001-6959-40F2-BACE-01216D1F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46ABF-3FBA-4EFA-A51A-A4623A9E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622EC-B5ED-41D1-BE22-6EF31DB2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6C9E-E5A4-43BA-A160-9B6DCBECF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2BE4F-D2EA-49D9-B3C8-E13B5802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1044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Multisim9电子技术基础仿真验一数字万表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数字万用表基础知识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Multisim9中数字万用表的仿真实验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仿真实验中的常见问题及解决方法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通过Multisim9仿真软件，学生可以学会如何操作数字万用表，包括测量电压、电流和电阻等基本电学量。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掌握数字万用表的使用方法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通过仿真实验，学生可以更加直观地了解电子元件和电路的工作原理，从而加深对电子技术基础知识的理解。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加深对电子技术基础知识的理解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提高实验效率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增强实验安全性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拓展实验内容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仿真实验的意义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仿真实验无需购买昂贵的实验器材和元器件，可以节约大量成本。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仿真实验可以避免因操作不当而造成的危险和损坏，保障了学生的安全。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仿真软件提供了丰富的元件库和虚拟仪器，可以方便地进行各种复杂电路的设计和实验，拓展了实验内容。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仿真实验可以在计算机上完成，不受时间和地点的限制，大大提高了实验效率。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Multisim9软件简介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强大的仿真功能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Multisim9具备先进的SPICE仿真引擎，可以实现对电路的精确仿真，包括模拟、数字、混合信号等多种类型电路。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直观的电路图编辑器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提供易于使用的电路图编辑器，支持多种绘图工具，帮助用户高效绘制电路图。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强大的分析功能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Multisim9集成了多种电路分析方法，如直流分析、交流分析、瞬态分析等，方便用户对电路性能进行全面评估。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丰富的元件库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软件内置了庞大的元件库，包含各种常用电子元器件，方便用户快速搭建电路。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首先下载Multisim9安装程序，然后按照提示逐步完成安装过程，包括选择安装路径、接受许可协议等。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安装完成后，在桌面或开始菜单中找到Multisim9图标，双击即可启动软件。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安装与启动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Multisim9的主界面分为菜单栏、工具栏、元件库、电路图编辑区和仿真结果显示区等部分。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包含文件、编辑、视图、仿真、分析等菜单项，提供对电路图进行各种操作的功能。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提供常用命令的快捷方式，如保存、打开、放大、缩小等。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元件库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展示所有可用的电子元器件，用户可以通过拖拽或双击的方式将元件添加到电路图中。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电路图编辑区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用于绘制和编辑电路图的区域，支持多种绘图工具和编辑功能。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仿真结果显示区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显示仿真结果，包括波形图、数据表等，方便用户对电路性能进行分析和评估。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数字万用表基础知识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数字万用表采用模数转换技术，将被测模拟信号转换为数字信号进行处理。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50" b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量化原理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08" r="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通过采样电路对输入信号进行离散化处理，将连续时间信号转换为离散时间信号。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采样后的信号经过量化处理，将其幅度值转换为与之对应的数字量。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数字万用表的工作原理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部分数字万用表具有温度测量功能，可测量环境温度或物体表面温度。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电容测量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可测量电容的容值，通常需要配合特定的测量电路使用。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电阻测量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可测量电阻的阻值，具有多种量程和测量精度。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电压测量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可测量直流电压和交流电压，具有较宽的测量范围和较高的测量精度。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电流测量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可测量直流电流和交流电流，通常需要配合电流互感器使用。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数字万用表的主要功能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https://d.book118.com/678101044107006032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2024-09-10T07:03:57.561</cp:lastPrinted>
  <dcterms:created xsi:type="dcterms:W3CDTF">2024-09-09T23:03:57Z</dcterms:created>
  <dcterms:modified xsi:type="dcterms:W3CDTF">2024-09-09T23:03:59Z</dcterms:modified>
</cp:coreProperties>
</file>