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734CD8-838E-401F-A511-D8C40818BB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2C69BA-3536-40CC-B1B0-B210F0888C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F8A700-94F6-4DB1-82FE-EA00867986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C52777-E553-4581-BF29-1A858780A7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5858D31-E25C-4D1B-814D-7104FBEABE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FEEA0BE-05C2-4F93-B7AB-B4E545FA59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BD47F5E-B33F-4057-B3D7-2C380FD45C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2AAE9B-9874-4CE1-B082-1B14A251E6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7247FB-3B0E-41E1-B1CF-89043EBD5A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ABD097-2F62-4E4A-8464-BC468109CF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E6A869-88FD-41EC-A24E-A907B7EBFD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810105211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0755tt继续教育答案解析\n## 1.继续教育的基本概念与意义\n### 1.1继续教育的定义及其重要性\n### 1.2继续教育的目标与任务\n### 1.3继续教育在国内外的发展历程\n## 2.0755tt继续教育体系构建\n### 2.10755tt继续教育体系的设计原则\n### 2.20755tt继续教育体系的结构及内容\n### 2.30755tt继续教育体系的实施与保障\n## 3.0755tt继续教育的教学方法与创新\n### 3.10755tt继续教育的传统教学方法及其优缺点\n### 3.20755tt继续教育的创新教学方法及其优势\n### 3.30755tt继续教育教学方法的选择与应用\n## 4.0755tt继续教育的课程设计与实施\n### 4.10755tt继续教育的课程设计原则与方法\n### 4.20755tt继续教育的课程内容与体系\n### 4.30755tt继续教育的课程实施与评价\n## 5.0755tt继续教育的实践案例与经验\n### 5.10755tt继续教育的成功实践案例分析\n### 5.20755tt继续教育存在的问题及原因\n### 5.30755tt继续教育的改进措施与发展方向\n## 6.结论与展望\n### 6.10755tt继续教育的重要成果与价值\n### 6.20755tt继续教育的发展趋势与挑战\n### 6.3如何进一步提高0755tt继续教育的质量与效果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7200"/>
              <a:t>0755tt继续教育答案解析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9955"/>
            <a:ext cx="375424" cy="6463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1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继续教育的基本概念与意义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5" name="组合 21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16" name="组合 215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1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继续教育是指在完成正规教育后，人们为了提高自己的知识、技能和素质，而进行的学习活动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有助于个人职业发展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提高综合素质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适应社会变化</a:t>
                </a:r>
                <a:endParaRPr/>
              </a:p>
            </p:txBody>
          </p:sp>
        </p:grpSp>
        <p:grpSp>
          <p:nvGrpSpPr>
            <p:cNvPr id="219" name="组合 218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2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继续教育的重要性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终身学习的需要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社会发展的需要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个人成长的需要</a:t>
                </a:r>
                <a:endParaRPr/>
              </a:p>
            </p:txBody>
          </p:sp>
        </p:grpSp>
      </p:grpSp>
      <p:sp>
        <p:nvSpPr>
          <p:cNvPr id="2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继续教育的定义及其重要性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继续教育的目标</a:t>
                </a:r>
                <a:endParaRPr/>
              </a:p>
            </p:txBody>
          </p:sp>
          <p:sp>
            <p:nvSpPr>
              <p:cNvPr id="2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提高知识水平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传授技能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培养创新能力</a:t>
                </a:r>
                <a:endParaRPr/>
              </a:p>
            </p:txBody>
          </p:sp>
          <p:sp>
            <p:nvSpPr>
              <p:cNvPr id="2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继续教育的任务</a:t>
                </a:r>
                <a:endParaRPr/>
              </a:p>
            </p:txBody>
          </p:sp>
          <p:sp>
            <p:nvSpPr>
              <p:cNvPr id="2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传授新知识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培训和指导实践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促进学术交流</a:t>
                </a:r>
                <a:endParaRPr/>
              </a:p>
            </p:txBody>
          </p:sp>
          <p:sp>
            <p:nvSpPr>
              <p:cNvPr id="2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继续教育的目标与任务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继续教育在国内外的发展历程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3" name="组合 24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4" name="组合 243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国内继续教育发展历程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起步阶段（20世纪50年代至80年代）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发展阶段（20世纪90年代至21世纪初）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繁荣阶段（21世纪初至今）</a:t>
                </a:r>
                <a:endParaRPr/>
              </a:p>
            </p:txBody>
          </p:sp>
          <p:pic>
            <p:nvPicPr>
              <p:cNvPr id="2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9" name="组合 248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国外继续教育发展历程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起步阶段（19世纪末至20世纪初）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发展阶段（20世纪中期至20世纪末）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繁荣阶段（21世纪初至今）</a:t>
                </a:r>
                <a:endParaRPr/>
              </a:p>
            </p:txBody>
          </p:sp>
          <p:pic>
            <p:nvPicPr>
              <p:cNvPr id="2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755tt继续教育体系构建</a:t>
            </a:r>
            <a:endParaRPr/>
          </a:p>
        </p:txBody>
      </p:sp>
      <p:sp>
        <p:nvSpPr>
          <p:cNvPr id="25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8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59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60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6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满足不同学员的需求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注重学员的个性发展</a:t>
                </a:r>
                <a:endParaRPr/>
              </a:p>
            </p:txBody>
          </p:sp>
          <p:sp>
            <p:nvSpPr>
              <p:cNvPr id="26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个性化原则</a:t>
                </a:r>
                <a:endParaRPr/>
              </a:p>
            </p:txBody>
          </p:sp>
        </p:grpSp>
        <p:grpSp>
          <p:nvGrpSpPr>
            <p:cNvPr id="263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6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结合实际工作需求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提高学员的实际操作能力</a:t>
                </a:r>
                <a:endParaRPr/>
              </a:p>
            </p:txBody>
          </p:sp>
          <p:sp>
            <p:nvSpPr>
              <p:cNvPr id="26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实用性原则</a:t>
                </a:r>
                <a:endParaRPr/>
              </a:p>
            </p:txBody>
          </p:sp>
        </p:grpSp>
        <p:grpSp>
          <p:nvGrpSpPr>
            <p:cNvPr id="266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6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涵盖各类知识和技能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注重综合素质培养</a:t>
                </a:r>
                <a:endParaRPr/>
              </a:p>
            </p:txBody>
          </p:sp>
          <p:sp>
            <p:nvSpPr>
              <p:cNvPr id="26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全面性原则</a:t>
                </a:r>
                <a:endParaRPr/>
              </a:p>
            </p:txBody>
          </p:sp>
        </p:grpSp>
      </p:grpSp>
      <p:pic>
        <p:nvPicPr>
          <p:cNvPr id="269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70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71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72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7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0755tt继续教育体系的设计原则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0755tt继续教育体系的结构及内容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76" name="组合 27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77" name="组合 276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继续教育体系结构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基础教育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专业教育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素质教育</a:t>
                </a:r>
                <a:endParaRPr/>
              </a:p>
            </p:txBody>
          </p:sp>
          <p:pic>
            <p:nvPicPr>
              <p:cNvPr id="28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82" name="组合 281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8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继续教育内容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新知识传授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技能培训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创新能力培养</a:t>
                </a:r>
                <a:endParaRPr/>
              </a:p>
            </p:txBody>
          </p:sp>
          <p:pic>
            <p:nvPicPr>
              <p:cNvPr id="28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继续教育体系的实施</a:t>
                </a:r>
                <a:endParaRPr/>
              </a:p>
            </p:txBody>
          </p:sp>
          <p:sp>
            <p:nvSpPr>
              <p:cNvPr id="29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制定实施计划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组织教学活动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进行效果评估</a:t>
                </a:r>
                <a:endParaRPr/>
              </a:p>
            </p:txBody>
          </p:sp>
          <p:sp>
            <p:nvSpPr>
              <p:cNvPr id="29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继续教育体系的保障</a:t>
                </a:r>
                <a:endParaRPr/>
              </a:p>
            </p:txBody>
          </p:sp>
          <p:sp>
            <p:nvSpPr>
              <p:cNvPr id="29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政策保障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组织保障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经费保障</a:t>
                </a:r>
                <a:endParaRPr/>
              </a:p>
            </p:txBody>
          </p:sp>
          <p:sp>
            <p:nvSpPr>
              <p:cNvPr id="30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0755tt继续教育体系的实施与保障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755tt继续教育的教学方法与创新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0755tt继续教育的传统教学方法及其优缺点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组合 1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组合 12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传统教学方法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讲授法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讨论法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实验法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组合 17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传统教学方法的优缺点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优点：易于操作，适合基础知识传授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缺点：难以激发学员兴趣，缺乏创新性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创新教学方法</a:t>
                </a:r>
                <a:endParaRPr/>
              </a:p>
            </p:txBody>
          </p:sp>
          <p:sp>
            <p:nvSpPr>
              <p:cNvPr id="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案例教学法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项目教学法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网络教学法</a:t>
                </a:r>
                <a:endParaRPr/>
              </a:p>
            </p:txBody>
          </p:sp>
          <p:sp>
            <p:nvSpPr>
              <p:cNvPr id="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创新教学方法的优点</a:t>
                </a:r>
                <a:endParaRPr/>
              </a:p>
            </p:txBody>
          </p:sp>
          <p:sp>
            <p:nvSpPr>
              <p:cNvPr id="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激发学员兴趣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提高实际操作能力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培养创新能力</a:t>
                </a:r>
                <a:endParaRPr/>
              </a:p>
            </p:txBody>
          </p:sp>
          <p:sp>
            <p:nvSpPr>
              <p:cNvPr id="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0755tt继续教育的创新教学方法及其优势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教学方法的选择</a:t>
                </a:r>
                <a:endParaRPr/>
              </a:p>
            </p:txBody>
          </p:sp>
          <p:sp>
            <p:nvSpPr>
              <p:cNvPr id="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根据教学目标和任务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考虑学员特点和需求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结合实际教学条件</a:t>
                </a:r>
                <a:endParaRPr/>
              </a:p>
            </p:txBody>
          </p:sp>
          <p:sp>
            <p:nvSpPr>
              <p:cNvPr id="4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教学方法的应用</a:t>
                </a:r>
                <a:endParaRPr/>
              </a:p>
            </p:txBody>
          </p:sp>
          <p:sp>
            <p:nvSpPr>
              <p:cNvPr id="5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组合教学方法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调整教学策略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评估教学效果</a:t>
                </a:r>
                <a:endParaRPr/>
              </a:p>
            </p:txBody>
          </p:sp>
          <p:sp>
            <p:nvSpPr>
              <p:cNvPr id="5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0755tt继续教育教学方法的选择与应用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https://d.book118.com/678101052117006036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0755tt继续教育答案解析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2024-09-16T05:37:40.154</cp:lastPrinted>
  <dcterms:created xsi:type="dcterms:W3CDTF">2024-09-15T21:37:40Z</dcterms:created>
  <dcterms:modified xsi:type="dcterms:W3CDTF">2024-09-15T21:37:42Z</dcterms:modified>
</cp:coreProperties>
</file>