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A7D68D-1B1D-4E9B-83C3-D9B6D6629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614762-DED1-4A61-8D79-39096DAA3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4ABF6B-4B1F-4A5A-8BAF-77EEA59E8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6E5B29-116C-4420-900C-A6225BEF9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ADC16C-7E75-46FE-9526-A07063EE45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7DF420-E094-4C78-B56D-8D66EC35E7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18FC88-7FAE-435A-8F5D-EBBABAD02F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B1454-7AFB-4AE0-8976-1CF6E696A5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B7459-C977-4E39-AD1C-2F50FA784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2E6B0-7763-4F15-8750-C0422D662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96930B-8E41-4726-A986-DD75066BD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01100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中毒性肝硬化纳米材料与靶向给药系统</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纳米材料在中毒性肝硬化中的应用
 纳米材料对肝细胞的毒性作用
 纳米材料诱导肝纤维化和硬化的机制
 纳米材料靶向肝脏的策略
 纳米药物递送系统在中毒性肝硬化治疗中的应用
 纳米药物递送系统的靶向性
 纳米药物递送系统的安全性
 纳米药物递送系统的临床应用前景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纳米材料在中毒性肝硬化中的应用</a:t>
            </a:r>
          </a:p>
        </p:txBody>
      </p:sp>
      <p:sp>
        <p:nvSpPr>
          <p:cNvPr id="3" name="Subtitle 2"/>
          <p:cNvSpPr>
            <a:spLocks noGrp="1"/>
          </p:cNvSpPr>
          <p:nvPr>
            <p:ph type="subTitle" idx="1"/>
          </p:nvPr>
        </p:nvSpPr>
        <p:spPr/>
        <p:txBody>
          <a:bodyPr/>
          <a:lstStyle/>
          <a:p>
            <a:r>
              <a:t>中毒性肝硬化纳米材料与靶向给药系统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纳米材料在中毒性肝硬化中的应用</a:t>
            </a:r>
          </a:p>
        </p:txBody>
      </p:sp>
      <p:sp>
        <p:nvSpPr>
          <p:cNvPr id="3" name="Text Placeholder 2"/>
          <p:cNvSpPr>
            <a:spLocks noGrp="1"/>
          </p:cNvSpPr>
          <p:nvPr>
            <p:ph type="body" idx="1"/>
          </p:nvPr>
        </p:nvSpPr>
        <p:spPr/>
        <p:txBody>
          <a:bodyPr/>
          <a:lstStyle/>
          <a:p>
            <a:r>
              <a:t>纳米材料对肝硬化的靶向给药</a:t>
            </a:r>
          </a:p>
        </p:txBody>
      </p:sp>
      <p:sp>
        <p:nvSpPr>
          <p:cNvPr id="4" name="Content Placeholder 3"/>
          <p:cNvSpPr>
            <a:spLocks noGrp="1"/>
          </p:cNvSpPr>
          <p:nvPr>
            <p:ph sz="half" idx="2"/>
          </p:nvPr>
        </p:nvSpPr>
        <p:spPr/>
        <p:txBody>
          <a:bodyPr/>
          <a:lstStyle/>
          <a:p>
            <a:r>
              <a:t>1. 纳米材料的理化性质和靶向性使其能够作为肝硬化靶向给药的载体，通过特定的修饰，可以将药物靶向递送至肝脏，提高药物浓度，增强治疗效果。</a:t>
            </a:r>
          </a:p>
          <a:p>
            <a:r>
              <a:t>2. 纳米材料能够通过多种途径靶向肝脏，包括主动靶向和被动靶向。主动靶向是指纳米材料表面修饰靶向配体，能够与肝脏细胞表面的受体特异性结合，实现靶向给药。被动靶向是指纳米材料利用肝脏的独特生理结构，通过渗漏效应或网状内皮系统的清除作用，被动积累在肝脏中。</a:t>
            </a:r>
          </a:p>
          <a:p>
            <a:r>
              <a:t>3. 纳米材料靶向给药可以有效提高药物在肝脏中的分布和渗透，减少药物对其他组织的毒副作用。同时，纳米材料的持续释放作用还可以延长药物在肝脏中的作用时间，提高治疗效果。</a:t>
            </a:r>
          </a:p>
        </p:txBody>
      </p:sp>
      <p:sp>
        <p:nvSpPr>
          <p:cNvPr id="5" name="Text Placeholder 4"/>
          <p:cNvSpPr>
            <a:spLocks noGrp="1"/>
          </p:cNvSpPr>
          <p:nvPr>
            <p:ph type="body" idx="3"/>
          </p:nvPr>
        </p:nvSpPr>
        <p:spPr/>
        <p:txBody>
          <a:bodyPr/>
          <a:lstStyle/>
          <a:p>
            <a:r>
              <a:t>纳米材料对肝硬化的抗纤维化治疗</a:t>
            </a:r>
          </a:p>
        </p:txBody>
      </p:sp>
      <p:sp>
        <p:nvSpPr>
          <p:cNvPr id="6" name="Content Placeholder 5"/>
          <p:cNvSpPr>
            <a:spLocks noGrp="1"/>
          </p:cNvSpPr>
          <p:nvPr>
            <p:ph sz="half" idx="4"/>
          </p:nvPr>
        </p:nvSpPr>
        <p:spPr/>
        <p:txBody>
          <a:bodyPr/>
          <a:lstStyle/>
          <a:p>
            <a:r>
              <a:t>1. 肝纤维化是肝硬化的主要病理特征，纳米材料可通过多种机制抑制肝纤维化，包括抑制肝星状细胞活化，促进肝细胞增殖，清除活性氧，抑制炎症反应等。</a:t>
            </a:r>
          </a:p>
          <a:p>
            <a:r>
              <a:t>2. 纳米材料可以作为抗纤维化药物的载体，靶向递送药物至肝脏，提高药物在肝脏中的浓度，增强抗纤维化效果。同时，纳米材料还可以与抗纤维化药物协同作用，增强治疗效果。</a:t>
            </a:r>
          </a:p>
          <a:p>
            <a:r>
              <a:t>3. 纳米材料的理化性质，如粒径、表面电荷、表面修饰等，可以影响其抗纤维化作用。因此，可以通过优化纳米材料的理化性质来提高其抗纤维化效果。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纳米材料在中毒性肝硬化中的应用</a:t>
            </a:r>
          </a:p>
        </p:txBody>
      </p:sp>
      <p:sp>
        <p:nvSpPr>
          <p:cNvPr id="3" name="Text Placeholder 2"/>
          <p:cNvSpPr>
            <a:spLocks noGrp="1"/>
          </p:cNvSpPr>
          <p:nvPr>
            <p:ph type="body" idx="1"/>
          </p:nvPr>
        </p:nvSpPr>
        <p:spPr/>
        <p:txBody>
          <a:bodyPr/>
          <a:lstStyle/>
          <a:p>
            <a:r>
              <a:t>纳米材料对肝硬化的抗炎治疗</a:t>
            </a:r>
          </a:p>
        </p:txBody>
      </p:sp>
      <p:sp>
        <p:nvSpPr>
          <p:cNvPr id="4" name="Content Placeholder 3"/>
          <p:cNvSpPr>
            <a:spLocks noGrp="1"/>
          </p:cNvSpPr>
          <p:nvPr>
            <p:ph sz="half" idx="2"/>
          </p:nvPr>
        </p:nvSpPr>
        <p:spPr/>
        <p:txBody>
          <a:bodyPr/>
          <a:lstStyle/>
          <a:p>
            <a:r>
              <a:t>1. 肝脏炎症是肝硬化的重要病理基础，纳米材料可通过多种机制抑制肝脏炎症，包括清除活性氧，抑制炎症细胞浸润，抑制炎症因子释放等。</a:t>
            </a:r>
          </a:p>
          <a:p>
            <a:r>
              <a:t>2. 纳米材料可以作为抗炎药物的载体，靶向递送药物至肝脏，提高药物在肝脏中的浓度，增强抗炎效果。同时，纳米材料还可以与抗炎药物协同作用，增强治疗效果。</a:t>
            </a:r>
          </a:p>
          <a:p>
            <a:r>
              <a:t>3. 纳米材料的理化性质，如粒径、表面电荷、表面修饰等，可以影响其抗炎作用。因此，可以通过优化纳米材料的理化性质来提高其抗炎效果。</a:t>
            </a:r>
          </a:p>
        </p:txBody>
      </p:sp>
      <p:sp>
        <p:nvSpPr>
          <p:cNvPr id="5" name="Text Placeholder 4"/>
          <p:cNvSpPr>
            <a:spLocks noGrp="1"/>
          </p:cNvSpPr>
          <p:nvPr>
            <p:ph type="body" idx="3"/>
          </p:nvPr>
        </p:nvSpPr>
        <p:spPr/>
        <p:txBody>
          <a:bodyPr/>
          <a:lstStyle/>
          <a:p>
            <a:r>
              <a:t>纳米材料对肝硬化的再生治疗</a:t>
            </a:r>
          </a:p>
        </p:txBody>
      </p:sp>
      <p:sp>
        <p:nvSpPr>
          <p:cNvPr id="6" name="Content Placeholder 5"/>
          <p:cNvSpPr>
            <a:spLocks noGrp="1"/>
          </p:cNvSpPr>
          <p:nvPr>
            <p:ph sz="half" idx="4"/>
          </p:nvPr>
        </p:nvSpPr>
        <p:spPr/>
        <p:txBody>
          <a:bodyPr/>
          <a:lstStyle/>
          <a:p>
            <a:r>
              <a:t>1. 肝脏具有强大的再生能力，纳米材料可通过多种机制促进肝脏再生，包括促进肝细胞增殖，抑制肝细胞凋亡，改善肝脏微环境等。</a:t>
            </a:r>
          </a:p>
          <a:p>
            <a:r>
              <a:t>2. 纳米材料可以作为再生药物的载体，靶向递送药物至肝脏，提高药物在肝脏中的浓度，增强再生效果。同时，纳米材料还可以与再生药物协同作用，增强治疗效果。</a:t>
            </a:r>
          </a:p>
          <a:p>
            <a:r>
              <a:t>3. 纳米材料的理化性质，如粒径、表面电荷、表面修饰等，可以影响其再生作用。因此，可以通过优化纳米材料的理化性质来提高其再生效果。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纳米材料在中毒性肝硬化中的应用</a:t>
            </a:r>
          </a:p>
        </p:txBody>
      </p:sp>
      <p:sp>
        <p:nvSpPr>
          <p:cNvPr id="3" name="Text Placeholder 2"/>
          <p:cNvSpPr>
            <a:spLocks noGrp="1"/>
          </p:cNvSpPr>
          <p:nvPr>
            <p:ph type="body" idx="1"/>
          </p:nvPr>
        </p:nvSpPr>
        <p:spPr/>
        <p:txBody>
          <a:bodyPr/>
          <a:lstStyle/>
          <a:p>
            <a:r>
              <a:t>纳米材料对肝硬化的抗氧化治疗</a:t>
            </a:r>
          </a:p>
        </p:txBody>
      </p:sp>
      <p:sp>
        <p:nvSpPr>
          <p:cNvPr id="4" name="Content Placeholder 3"/>
          <p:cNvSpPr>
            <a:spLocks noGrp="1"/>
          </p:cNvSpPr>
          <p:nvPr>
            <p:ph sz="half" idx="2"/>
          </p:nvPr>
        </p:nvSpPr>
        <p:spPr/>
        <p:txBody>
          <a:bodyPr/>
          <a:lstStyle/>
          <a:p>
            <a:r>
              <a:t>1. 氧化应激是肝硬化的重要发病机制，纳米材料可通过多种机制抑制氧化应激，包括清除活性氧，提高抗氧化酶活性，改善肝脏微环境等。</a:t>
            </a:r>
          </a:p>
          <a:p>
            <a:r>
              <a:t>2. 纳米材料可以作为抗氧化药物的载体，靶向递送药物至肝脏，提高药物在肝脏中的浓度，增强抗氧化效果。同时，纳米材料还可以与抗氧化药物协同作用，增强治疗效果。</a:t>
            </a:r>
          </a:p>
          <a:p>
            <a:r>
              <a:t>3. 纳米材料的理化性质，如粒径、表面电荷、表面修饰等，可以影响其抗氧化作用。因此，可以通过优化纳米材料的理化性质来提高其抗氧化效果。</a:t>
            </a:r>
          </a:p>
        </p:txBody>
      </p:sp>
      <p:sp>
        <p:nvSpPr>
          <p:cNvPr id="5" name="Text Placeholder 4"/>
          <p:cNvSpPr>
            <a:spLocks noGrp="1"/>
          </p:cNvSpPr>
          <p:nvPr>
            <p:ph type="body" idx="3"/>
          </p:nvPr>
        </p:nvSpPr>
        <p:spPr/>
        <p:txBody>
          <a:bodyPr/>
          <a:lstStyle/>
          <a:p>
            <a:r>
              <a:t>纳米材料对肝硬化的肝功能改善</a:t>
            </a:r>
          </a:p>
        </p:txBody>
      </p:sp>
      <p:sp>
        <p:nvSpPr>
          <p:cNvPr id="6" name="Content Placeholder 5"/>
          <p:cNvSpPr>
            <a:spLocks noGrp="1"/>
          </p:cNvSpPr>
          <p:nvPr>
            <p:ph sz="half" idx="4"/>
          </p:nvPr>
        </p:nvSpPr>
        <p:spPr/>
        <p:txBody>
          <a:bodyPr/>
          <a:lstStyle/>
          <a:p>
            <a:r>
              <a:t>1. 肝硬化会导致肝功能下降，纳米材料可通过多种机制改善肝功能，包括促进肝细胞再生，抑制肝纤维化，抗炎，抗氧化等。</a:t>
            </a:r>
          </a:p>
          <a:p>
            <a:r>
              <a:t>2. 纳米材料可以作为肝功能改善药物的载体，靶向递送药物至肝脏，提高药物在肝脏中的浓度，增强治疗效果。同时，纳米材料还可以与肝功能改善药物协同作用，增强治疗效果。</a:t>
            </a:r>
          </a:p>
          <a:p>
            <a:r>
              <a:t>3. 纳米材料的理化性质，如粒径、表面电荷、表面修饰等，可以影响其肝功能改善作用。因此，可以通过优化纳米材料的理化性质来提高其肝功能改善效果。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纳米材料对肝细胞的毒性作用</a:t>
            </a:r>
          </a:p>
        </p:txBody>
      </p:sp>
      <p:sp>
        <p:nvSpPr>
          <p:cNvPr id="3" name="Subtitle 2"/>
          <p:cNvSpPr>
            <a:spLocks noGrp="1"/>
          </p:cNvSpPr>
          <p:nvPr>
            <p:ph type="subTitle" idx="1"/>
          </p:nvPr>
        </p:nvSpPr>
        <p:spPr/>
        <p:txBody>
          <a:bodyPr/>
          <a:lstStyle/>
          <a:p>
            <a:r>
              <a:t>中毒性肝硬化纳米材料与靶向给药系统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纳米材料对肝细胞的毒性作用</a:t>
            </a:r>
          </a:p>
        </p:txBody>
      </p:sp>
      <p:sp>
        <p:nvSpPr>
          <p:cNvPr id="3" name="Content Placeholder 2"/>
          <p:cNvSpPr>
            <a:spLocks noGrp="1"/>
          </p:cNvSpPr>
          <p:nvPr>
            <p:ph sz="half" idx="2"/>
          </p:nvPr>
        </p:nvSpPr>
        <p:spPr/>
        <p:txBody>
          <a:bodyPr/>
          <a:lstStyle/>
          <a:p>
            <a:r>
              <a:t>1. 纳米材料进入肝细胞后，会与细胞膜和细胞器相互作用，产生活性氧（ROS），导致氧化应激。</a:t>
            </a:r>
          </a:p>
          <a:p>
            <a:r>
              <a:t>2. 氧化应激会破坏细胞膜结构和功能，导致细胞损伤甚至死亡。</a:t>
            </a:r>
          </a:p>
          <a:p>
            <a:r>
              <a:t>3. 氧化应激还会诱导细胞凋亡和炎症反应，加剧肝细胞损伤。</a:t>
            </a:r>
          </a:p>
        </p:txBody>
      </p:sp>
      <p:sp>
        <p:nvSpPr>
          <p:cNvPr id="4" name="Text Placeholder 3"/>
          <p:cNvSpPr>
            <a:spLocks noGrp="1"/>
          </p:cNvSpPr>
          <p:nvPr>
            <p:ph type="body" idx="3"/>
          </p:nvPr>
        </p:nvSpPr>
        <p:spPr/>
        <p:txBody>
          <a:bodyPr/>
          <a:lstStyle/>
          <a:p>
            <a:r>
              <a:t>脂质过氧化</a:t>
            </a:r>
          </a:p>
        </p:txBody>
      </p:sp>
      <p:sp>
        <p:nvSpPr>
          <p:cNvPr id="5" name="Content Placeholder 4"/>
          <p:cNvSpPr>
            <a:spLocks noGrp="1"/>
          </p:cNvSpPr>
          <p:nvPr>
            <p:ph sz="half" idx="4"/>
          </p:nvPr>
        </p:nvSpPr>
        <p:spPr/>
        <p:txBody>
          <a:bodyPr/>
          <a:lstStyle/>
          <a:p>
            <a:r>
              <a:t>1. 纳米材料进入肝细胞后，会与细胞膜上的脂质相互作用，导致脂质过氧化。</a:t>
            </a:r>
          </a:p>
          <a:p>
            <a:r>
              <a:t>2. 脂质过氧化会破坏细胞膜结构和功能，导致细胞损伤甚至死亡。</a:t>
            </a:r>
          </a:p>
          <a:p>
            <a:r>
              <a:t>3. 脂质过氧化还会产生大量脂质过氧化物，这些物质具有细胞毒性和促炎性，会进一步加剧肝细胞损伤。</a:t>
            </a:r>
          </a:p>
        </p:txBody>
      </p:sp>
      <p:sp>
        <p:nvSpPr>
          <p:cNvPr id="6" name="Text Placeholder 5"/>
          <p:cNvSpPr>
            <a:spLocks noGrp="1"/>
          </p:cNvSpPr>
          <p:nvPr>
            <p:ph type="body" idx="1"/>
          </p:nvPr>
        </p:nvSpPr>
        <p:spPr/>
        <p:txBody>
          <a:bodyPr/>
          <a:lstStyle/>
          <a:p>
            <a:r>
              <a:t>氧化应激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纳米材料对肝细胞的毒性作用</a:t>
            </a:r>
          </a:p>
        </p:txBody>
      </p:sp>
      <p:sp>
        <p:nvSpPr>
          <p:cNvPr id="3" name="Text Placeholder 2"/>
          <p:cNvSpPr>
            <a:spLocks noGrp="1"/>
          </p:cNvSpPr>
          <p:nvPr>
            <p:ph type="body" idx="1"/>
          </p:nvPr>
        </p:nvSpPr>
        <p:spPr/>
        <p:txBody>
          <a:bodyPr/>
          <a:lstStyle/>
          <a:p>
            <a:r>
              <a:t>细胞凋亡</a:t>
            </a:r>
          </a:p>
        </p:txBody>
      </p:sp>
      <p:sp>
        <p:nvSpPr>
          <p:cNvPr id="4" name="Content Placeholder 3"/>
          <p:cNvSpPr>
            <a:spLocks noGrp="1"/>
          </p:cNvSpPr>
          <p:nvPr>
            <p:ph sz="half" idx="2"/>
          </p:nvPr>
        </p:nvSpPr>
        <p:spPr/>
        <p:txBody>
          <a:bodyPr/>
          <a:lstStyle/>
          <a:p>
            <a:r>
              <a:t>1. 纳米材料进入肝细胞后，会诱导细胞凋亡。</a:t>
            </a:r>
          </a:p>
          <a:p>
            <a:r>
              <a:t>2. 细胞凋亡是一种程序性细胞死亡方式，以能量依赖性方式发生，会导致细胞体积减少、染色质浓缩、DNA片段化等一系列形态学改变。</a:t>
            </a:r>
          </a:p>
          <a:p>
            <a:r>
              <a:t>3. 细胞凋亡是肝细胞损伤的主要原因之一，会加剧肝硬化的发展。</a:t>
            </a:r>
          </a:p>
        </p:txBody>
      </p:sp>
      <p:sp>
        <p:nvSpPr>
          <p:cNvPr id="5" name="Text Placeholder 4"/>
          <p:cNvSpPr>
            <a:spLocks noGrp="1"/>
          </p:cNvSpPr>
          <p:nvPr>
            <p:ph type="body" idx="3"/>
          </p:nvPr>
        </p:nvSpPr>
        <p:spPr/>
        <p:txBody>
          <a:bodyPr/>
          <a:lstStyle/>
          <a:p>
            <a:r>
              <a:t>炎症反应</a:t>
            </a:r>
          </a:p>
        </p:txBody>
      </p:sp>
      <p:sp>
        <p:nvSpPr>
          <p:cNvPr id="6" name="Content Placeholder 5"/>
          <p:cNvSpPr>
            <a:spLocks noGrp="1"/>
          </p:cNvSpPr>
          <p:nvPr>
            <p:ph sz="half" idx="4"/>
          </p:nvPr>
        </p:nvSpPr>
        <p:spPr/>
        <p:txBody>
          <a:bodyPr/>
          <a:lstStyle/>
          <a:p>
            <a:r>
              <a:t>1. 纳米材料进入肝细胞后，会诱导炎症反应。</a:t>
            </a:r>
          </a:p>
          <a:p>
            <a:r>
              <a:t>2. 炎症反应是机体对损伤的正常反应，其目的是清除损伤因素、修复组织。</a:t>
            </a:r>
          </a:p>
          <a:p>
            <a:r>
              <a:t>3. 然而，过度的炎症反应会导致组织损伤，加剧肝硬化的发展。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纳米材料对肝细胞的毒性作用</a:t>
            </a:r>
          </a:p>
        </p:txBody>
      </p:sp>
      <p:sp>
        <p:nvSpPr>
          <p:cNvPr id="3" name="Text Placeholder 2"/>
          <p:cNvSpPr>
            <a:spLocks noGrp="1"/>
          </p:cNvSpPr>
          <p:nvPr>
            <p:ph type="body" idx="1"/>
          </p:nvPr>
        </p:nvSpPr>
        <p:spPr/>
        <p:txBody>
          <a:bodyPr/>
          <a:lstStyle/>
          <a:p>
            <a:r>
              <a:t>纤维化</a:t>
            </a:r>
          </a:p>
        </p:txBody>
      </p:sp>
      <p:sp>
        <p:nvSpPr>
          <p:cNvPr id="4" name="Content Placeholder 3"/>
          <p:cNvSpPr>
            <a:spLocks noGrp="1"/>
          </p:cNvSpPr>
          <p:nvPr>
            <p:ph sz="half" idx="2"/>
          </p:nvPr>
        </p:nvSpPr>
        <p:spPr/>
        <p:txBody>
          <a:bodyPr/>
          <a:lstStyle/>
          <a:p>
            <a:r>
              <a:t>1. 纳米材料进入肝细胞后，会诱导肝纤维化。</a:t>
            </a:r>
          </a:p>
          <a:p>
            <a:r>
              <a:t>2. 肝纤维化是指肝脏中结缔组织过度增生，导致肝脏结构和功能异常。</a:t>
            </a:r>
          </a:p>
          <a:p>
            <a:r>
              <a:t>3. 肝纤维化是肝硬化的主要病理特征，会导致肝硬化失代偿和死亡。</a:t>
            </a:r>
          </a:p>
        </p:txBody>
      </p:sp>
      <p:sp>
        <p:nvSpPr>
          <p:cNvPr id="5" name="Text Placeholder 4"/>
          <p:cNvSpPr>
            <a:spLocks noGrp="1"/>
          </p:cNvSpPr>
          <p:nvPr>
            <p:ph type="body" idx="3"/>
          </p:nvPr>
        </p:nvSpPr>
        <p:spPr/>
        <p:txBody>
          <a:bodyPr/>
          <a:lstStyle/>
          <a:p>
            <a:r>
              <a:t>肝硬化</a:t>
            </a:r>
          </a:p>
        </p:txBody>
      </p:sp>
      <p:sp>
        <p:nvSpPr>
          <p:cNvPr id="6" name="Content Placeholder 5"/>
          <p:cNvSpPr>
            <a:spLocks noGrp="1"/>
          </p:cNvSpPr>
          <p:nvPr>
            <p:ph sz="half" idx="4"/>
          </p:nvPr>
        </p:nvSpPr>
        <p:spPr/>
        <p:txBody>
          <a:bodyPr/>
          <a:lstStyle/>
          <a:p>
            <a:r>
              <a:t>1. 纳米材料进入肝细胞后，会诱导肝硬化。</a:t>
            </a:r>
          </a:p>
          <a:p>
            <a:r>
              <a:t>2. 肝硬化是指肝脏结构和功能严重受损，导致肝细胞坏死、纤维化和假小叶形成的慢性肝病。</a:t>
            </a:r>
          </a:p>
          <a:p>
            <a:r>
              <a:t>3. 肝硬化是肝病的终末阶段，可导致肝功能衰竭、门静脉高压症和肝癌。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纳米材料诱导肝纤维化和硬化的机制</a:t>
            </a:r>
          </a:p>
        </p:txBody>
      </p:sp>
      <p:sp>
        <p:nvSpPr>
          <p:cNvPr id="3" name="Subtitle 2"/>
          <p:cNvSpPr>
            <a:spLocks noGrp="1"/>
          </p:cNvSpPr>
          <p:nvPr>
            <p:ph type="subTitle" idx="1"/>
          </p:nvPr>
        </p:nvSpPr>
        <p:spPr/>
        <p:txBody>
          <a:bodyPr/>
          <a:lstStyle/>
          <a:p>
            <a:r>
              <a:t>中毒性肝硬化纳米材料与靶向给药系统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纳米材料诱导肝纤维化和硬化的机制</a:t>
            </a:r>
          </a:p>
        </p:txBody>
      </p:sp>
      <p:sp>
        <p:nvSpPr>
          <p:cNvPr id="3" name="Text Placeholder 2"/>
          <p:cNvSpPr>
            <a:spLocks noGrp="1"/>
          </p:cNvSpPr>
          <p:nvPr>
            <p:ph type="body" idx="1"/>
          </p:nvPr>
        </p:nvSpPr>
        <p:spPr/>
        <p:txBody>
          <a:bodyPr/>
          <a:lstStyle/>
          <a:p>
            <a:r>
              <a:t>纳米材料诱导肝纤维化和硬化的潜在机制</a:t>
            </a:r>
          </a:p>
        </p:txBody>
      </p:sp>
      <p:sp>
        <p:nvSpPr>
          <p:cNvPr id="4" name="Content Placeholder 3"/>
          <p:cNvSpPr>
            <a:spLocks noGrp="1"/>
          </p:cNvSpPr>
          <p:nvPr>
            <p:ph sz="half" idx="2"/>
          </p:nvPr>
        </p:nvSpPr>
        <p:spPr/>
        <p:txBody>
          <a:bodyPr/>
          <a:lstStyle/>
          <a:p>
            <a:r>
              <a:t>1. 纳米材料的物理化学性质决定了其毒性，包括大小、形状、表面性质和化学组成等。</a:t>
            </a:r>
          </a:p>
          <a:p>
            <a:r>
              <a:t>2. 已发现多种纳米材料，包括无机纳米颗粒、有机纳米材料和碳纳米材料等，均可诱导肝纤维化和硬化。</a:t>
            </a:r>
          </a:p>
          <a:p>
            <a:r>
              <a:t>3. 纳米材料能够通过多种途径损伤肝细胞，导致肝纤维化和硬化，包括直接损伤肝细胞、激活肝星状细胞和免疫细胞、促进肝细胞凋亡和坏死等。</a:t>
            </a:r>
          </a:p>
        </p:txBody>
      </p:sp>
      <p:sp>
        <p:nvSpPr>
          <p:cNvPr id="5" name="Text Placeholder 4"/>
          <p:cNvSpPr>
            <a:spLocks noGrp="1"/>
          </p:cNvSpPr>
          <p:nvPr>
            <p:ph type="body" idx="3"/>
          </p:nvPr>
        </p:nvSpPr>
        <p:spPr/>
        <p:txBody>
          <a:bodyPr/>
          <a:lstStyle/>
          <a:p>
            <a:r>
              <a:t>纳米材料直接损伤肝细胞的机制</a:t>
            </a:r>
          </a:p>
        </p:txBody>
      </p:sp>
      <p:sp>
        <p:nvSpPr>
          <p:cNvPr id="6" name="Content Placeholder 5"/>
          <p:cNvSpPr>
            <a:spLocks noGrp="1"/>
          </p:cNvSpPr>
          <p:nvPr>
            <p:ph sz="half" idx="4"/>
          </p:nvPr>
        </p:nvSpPr>
        <p:spPr/>
        <p:txBody>
          <a:bodyPr/>
          <a:lstStyle/>
          <a:p>
            <a:r>
              <a:t>1. 纳米材料可以进入肝细胞内，与细胞组分相互作用，导致细胞膜损伤、线粒体功能障碍、细胞凋亡和坏死等。</a:t>
            </a:r>
          </a:p>
          <a:p>
            <a:r>
              <a:t>2. 纳米材料还能够通过释放活性氧、促炎因子等，损伤肝细胞，导致肝纤维化和硬化。</a:t>
            </a:r>
          </a:p>
          <a:p>
            <a:r>
              <a:t>3. 纳米材料的毒性与剂量和暴露时间等因素有关，剂量越高，暴露时间越长，对肝细胞的损伤越大。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纳米材料诱导肝纤维化和硬化的机制</a:t>
            </a:r>
          </a:p>
        </p:txBody>
      </p:sp>
      <p:sp>
        <p:nvSpPr>
          <p:cNvPr id="3" name="Text Placeholder 2"/>
          <p:cNvSpPr>
            <a:spLocks noGrp="1"/>
          </p:cNvSpPr>
          <p:nvPr>
            <p:ph type="body" idx="1"/>
          </p:nvPr>
        </p:nvSpPr>
        <p:spPr/>
        <p:txBody>
          <a:bodyPr/>
          <a:lstStyle/>
          <a:p>
            <a:r>
              <a:t>纳米材料激活肝星状细胞和免疫细胞的机制</a:t>
            </a:r>
          </a:p>
        </p:txBody>
      </p:sp>
      <p:sp>
        <p:nvSpPr>
          <p:cNvPr id="4" name="Content Placeholder 3"/>
          <p:cNvSpPr>
            <a:spLocks noGrp="1"/>
          </p:cNvSpPr>
          <p:nvPr>
            <p:ph sz="half" idx="2"/>
          </p:nvPr>
        </p:nvSpPr>
        <p:spPr/>
        <p:txBody>
          <a:bodyPr/>
          <a:lstStyle/>
          <a:p>
            <a:r>
              <a:t>1. 纳米材料可以激活肝星状细胞，使其转化为肌成纤维细胞，合成并分泌细胞外基质，导致肝纤维化和硬化。</a:t>
            </a:r>
          </a:p>
          <a:p>
            <a:r>
              <a:t>2. 纳米材料还能够激活免疫细胞，如巨噬细胞、淋巴细胞等，产生促炎因子和细胞因子，促进肝纤维化和硬化。</a:t>
            </a:r>
          </a:p>
          <a:p>
            <a:r>
              <a:t>3. 纳米材料激活肝星状细胞和免疫细胞的机制与纳米材料的物理化学性质和剂量等因素有关。</a:t>
            </a:r>
          </a:p>
        </p:txBody>
      </p:sp>
      <p:sp>
        <p:nvSpPr>
          <p:cNvPr id="5" name="Text Placeholder 4"/>
          <p:cNvSpPr>
            <a:spLocks noGrp="1"/>
          </p:cNvSpPr>
          <p:nvPr>
            <p:ph type="body" idx="3"/>
          </p:nvPr>
        </p:nvSpPr>
        <p:spPr/>
        <p:txBody>
          <a:bodyPr/>
          <a:lstStyle/>
          <a:p>
            <a:r>
              <a:t>纳米材料促进肝细胞凋亡和坏死的机制</a:t>
            </a:r>
          </a:p>
        </p:txBody>
      </p:sp>
      <p:sp>
        <p:nvSpPr>
          <p:cNvPr id="6" name="Content Placeholder 5"/>
          <p:cNvSpPr>
            <a:spLocks noGrp="1"/>
          </p:cNvSpPr>
          <p:nvPr>
            <p:ph sz="half" idx="4"/>
          </p:nvPr>
        </p:nvSpPr>
        <p:spPr/>
        <p:txBody>
          <a:bodyPr/>
          <a:lstStyle/>
          <a:p>
            <a:r>
              <a:t>1. 纳米材料可以诱导肝细胞凋亡和坏死，导致肝纤维化和硬化。</a:t>
            </a:r>
          </a:p>
          <a:p>
            <a:r>
              <a:t>2. 纳米材料诱导肝细胞凋亡和坏死的机制可能与纳米材料损伤细胞膜、线粒体功能障碍、释放促凋亡因子等有关。</a:t>
            </a:r>
          </a:p>
          <a:p>
            <a:r>
              <a:t>3. 纳米材料诱导肝细胞凋亡和坏死的程度与纳米材料的物理化学性质、剂量和暴露时间等因素有关。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纳米材料诱导肝纤维化和硬化的机制</a:t>
            </a:r>
          </a:p>
        </p:txBody>
      </p:sp>
      <p:sp>
        <p:nvSpPr>
          <p:cNvPr id="3" name="Content Placeholder 2"/>
          <p:cNvSpPr>
            <a:spLocks noGrp="1"/>
          </p:cNvSpPr>
          <p:nvPr>
            <p:ph sz="half" idx="2"/>
          </p:nvPr>
        </p:nvSpPr>
        <p:spPr/>
        <p:txBody>
          <a:bodyPr/>
          <a:lstStyle/>
          <a:p>
            <a:r>
              <a:t>1. 纳米材料还可以通过影响肝细胞的生长因子、促纤维化因子和抗纤维化因子的表达，从而诱导肝纤维化和硬化。</a:t>
            </a:r>
          </a:p>
          <a:p>
            <a:r>
              <a:t>2. 纳米材料还能够通过改变肝细胞的微环境，如改变肝细胞的氧化应激状态、能量代谢等，从而诱导肝纤维化和硬化。</a:t>
            </a:r>
          </a:p>
          <a:p>
            <a:r>
              <a:t>3. 纳米材料诱导肝纤维化和硬化的其他机制与纳米材料的物理化学性质、剂量和暴露时间等因素有关。</a:t>
            </a:r>
          </a:p>
        </p:txBody>
      </p:sp>
      <p:sp>
        <p:nvSpPr>
          <p:cNvPr id="4" name="Text Placeholder 3"/>
          <p:cNvSpPr>
            <a:spLocks noGrp="1"/>
          </p:cNvSpPr>
          <p:nvPr>
            <p:ph type="body" idx="3"/>
          </p:nvPr>
        </p:nvSpPr>
        <p:spPr/>
        <p:txBody>
          <a:bodyPr/>
          <a:lstStyle/>
          <a:p>
            <a:r>
              <a:t>纳米材料诱导肝纤维化和硬化的研究进展</a:t>
            </a:r>
          </a:p>
        </p:txBody>
      </p:sp>
      <p:sp>
        <p:nvSpPr>
          <p:cNvPr id="5" name="Content Placeholder 4"/>
          <p:cNvSpPr>
            <a:spLocks noGrp="1"/>
          </p:cNvSpPr>
          <p:nvPr>
            <p:ph sz="half" idx="4"/>
          </p:nvPr>
        </p:nvSpPr>
        <p:spPr/>
        <p:txBody>
          <a:bodyPr/>
          <a:lstStyle/>
          <a:p>
            <a:r>
              <a:t>1. 目前，纳米材料诱导肝纤维化和硬化的研究取得了很大进展，已经阐明了纳米材料诱导肝纤维化和硬化的多种机制。</a:t>
            </a:r>
          </a:p>
          <a:p>
            <a:r>
              <a:t>2. 研究人员正在开发新的纳米材料，以减少或消除纳米材料的毒性，并将其应用于肝纤维化和硬化的治疗。</a:t>
            </a:r>
          </a:p>
          <a:p>
            <a:r>
              <a:t>3. 纳米材料诱导肝纤维化和硬化的研究为纳米材料的安全使用和纳米医学的发展提供了重要的理论基础。</a:t>
            </a:r>
          </a:p>
        </p:txBody>
      </p:sp>
      <p:sp>
        <p:nvSpPr>
          <p:cNvPr id="6" name="Text Placeholder 5"/>
          <p:cNvSpPr>
            <a:spLocks noGrp="1"/>
          </p:cNvSpPr>
          <p:nvPr>
            <p:ph type="body" idx="1"/>
          </p:nvPr>
        </p:nvSpPr>
        <p:spPr/>
        <p:txBody>
          <a:bodyPr/>
          <a:lstStyle/>
          <a:p>
            <a:r>
              <a:t>纳米材料诱导肝纤维化和硬化的其他机制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纳米材料靶向肝脏的策略</a:t>
            </a:r>
          </a:p>
        </p:txBody>
      </p:sp>
      <p:sp>
        <p:nvSpPr>
          <p:cNvPr id="3" name="Subtitle 2"/>
          <p:cNvSpPr>
            <a:spLocks noGrp="1"/>
          </p:cNvSpPr>
          <p:nvPr>
            <p:ph type="subTitle" idx="1"/>
          </p:nvPr>
        </p:nvSpPr>
        <p:spPr/>
        <p:txBody>
          <a:bodyPr/>
          <a:lstStyle/>
          <a:p>
            <a:r>
              <a:t>中毒性肝硬化纳米材料与靶向给药系统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纳米材料靶向肝脏的策略</a:t>
            </a:r>
          </a:p>
        </p:txBody>
      </p:sp>
      <p:sp>
        <p:nvSpPr>
          <p:cNvPr id="3" name="Text Placeholder 2"/>
          <p:cNvSpPr>
            <a:spLocks noGrp="1"/>
          </p:cNvSpPr>
          <p:nvPr>
            <p:ph type="body" idx="1"/>
          </p:nvPr>
        </p:nvSpPr>
        <p:spPr/>
        <p:txBody>
          <a:bodyPr/>
          <a:lstStyle/>
          <a:p>
            <a:r>
              <a:t>表面修饰：</a:t>
            </a:r>
          </a:p>
        </p:txBody>
      </p:sp>
      <p:sp>
        <p:nvSpPr>
          <p:cNvPr id="4" name="Content Placeholder 3"/>
          <p:cNvSpPr>
            <a:spLocks noGrp="1"/>
          </p:cNvSpPr>
          <p:nvPr>
            <p:ph sz="half" idx="2"/>
          </p:nvPr>
        </p:nvSpPr>
        <p:spPr/>
        <p:txBody>
          <a:bodyPr/>
          <a:lstStyle/>
          <a:p>
            <a:r>
              <a:t>1. 通过在纳米材料表面引入亲脂性基团，如脂肪酸或胆固醇，可以增强其与肝细胞膜的相互作用，从而提高靶向肝脏的效率。</a:t>
            </a:r>
          </a:p>
          <a:p>
            <a:r>
              <a:t>2. 表面修饰还可以通过引入靶向配体实现对特定肝细胞的靶向，靶向配体可以通过与肝细胞表面受体结合来介导纳米材料的靶向性摄取。</a:t>
            </a:r>
          </a:p>
          <a:p>
            <a:r>
              <a:t>3. 表面修饰还可以通过引入生物降解性基团来增强纳米材料的生物相容性，减少其对肝脏的毒副作用。</a:t>
            </a:r>
          </a:p>
        </p:txBody>
      </p:sp>
      <p:sp>
        <p:nvSpPr>
          <p:cNvPr id="5" name="Text Placeholder 4"/>
          <p:cNvSpPr>
            <a:spLocks noGrp="1"/>
          </p:cNvSpPr>
          <p:nvPr>
            <p:ph type="body" idx="3"/>
          </p:nvPr>
        </p:nvSpPr>
        <p:spPr/>
        <p:txBody>
          <a:bodyPr/>
          <a:lstStyle/>
          <a:p>
            <a:r>
              <a:t>给药途径：</a:t>
            </a:r>
          </a:p>
        </p:txBody>
      </p:sp>
      <p:sp>
        <p:nvSpPr>
          <p:cNvPr id="6" name="Content Placeholder 5"/>
          <p:cNvSpPr>
            <a:spLocks noGrp="1"/>
          </p:cNvSpPr>
          <p:nvPr>
            <p:ph sz="half" idx="4"/>
          </p:nvPr>
        </p:nvSpPr>
        <p:spPr/>
        <p:txBody>
          <a:bodyPr/>
          <a:lstStyle/>
          <a:p>
            <a:r>
              <a:t>1. 静脉注射是将纳米材料直接注射到血液中，这种给药方式可以使纳米材料快速到达肝脏，但存在血液循环中纳米材料被非特异性摄取的风险。</a:t>
            </a:r>
          </a:p>
          <a:p>
            <a:r>
              <a:t>2. 药物涂层支架（DES）是将纳米材料负载在支架上，然后植入血管中，这种给药方式可以使纳米材料缓慢释放到肝脏，减少对血液循环中其他组织器官的毒副作用。</a:t>
            </a:r>
          </a:p>
          <a:p>
            <a:r>
              <a:t>3. 局部注射是将纳米材料直接注射到肝脏内，这种给药方式可以使纳米材料直接到达靶组织，提高靶向性，但存在纳米材料注射过程中对肝脏组织的损伤风险。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纳米材料靶向肝脏的策略</a:t>
            </a:r>
          </a:p>
        </p:txBody>
      </p:sp>
      <p:sp>
        <p:nvSpPr>
          <p:cNvPr id="3" name="Text Placeholder 2"/>
          <p:cNvSpPr>
            <a:spLocks noGrp="1"/>
          </p:cNvSpPr>
          <p:nvPr>
            <p:ph type="body" idx="1"/>
          </p:nvPr>
        </p:nvSpPr>
        <p:spPr/>
        <p:txBody>
          <a:bodyPr/>
          <a:lstStyle/>
          <a:p>
            <a:r>
              <a:t>粒子大小：</a:t>
            </a:r>
          </a:p>
        </p:txBody>
      </p:sp>
      <p:sp>
        <p:nvSpPr>
          <p:cNvPr id="4" name="Content Placeholder 3"/>
          <p:cNvSpPr>
            <a:spLocks noGrp="1"/>
          </p:cNvSpPr>
          <p:nvPr>
            <p:ph sz="half" idx="2"/>
          </p:nvPr>
        </p:nvSpPr>
        <p:spPr/>
        <p:txBody>
          <a:bodyPr/>
          <a:lstStyle/>
          <a:p>
            <a:r>
              <a:t>1. 纳米材料的粒子大小对肝脏的靶向性起着重要作用，一般来说，粒径小于100nm的纳米材料更容易被肝细胞摄取，而粒径大于200nm的纳米材料则更难以被肝细胞摄取。</a:t>
            </a:r>
          </a:p>
          <a:p>
            <a:r>
              <a:t>2. 纳米材料的粒径越大，其在血液循环中的半衰期越长，更容易被肝脏以外的组织器官摄取。</a:t>
            </a:r>
          </a:p>
          <a:p>
            <a:r>
              <a:t>3. 纳米材料的粒径还可以影响其在肝脏内的分布，粒径较小的纳米材料更容易分布到肝细胞的细胞核内，而粒径较大的纳米材料则更容易分布到肝细胞的细胞质内。</a:t>
            </a:r>
          </a:p>
        </p:txBody>
      </p:sp>
      <p:sp>
        <p:nvSpPr>
          <p:cNvPr id="5" name="Text Placeholder 4"/>
          <p:cNvSpPr>
            <a:spLocks noGrp="1"/>
          </p:cNvSpPr>
          <p:nvPr>
            <p:ph type="body" idx="3"/>
          </p:nvPr>
        </p:nvSpPr>
        <p:spPr/>
        <p:txBody>
          <a:bodyPr/>
          <a:lstStyle/>
          <a:p>
            <a:r>
              <a:t>表面电荷：</a:t>
            </a:r>
          </a:p>
        </p:txBody>
      </p:sp>
      <p:sp>
        <p:nvSpPr>
          <p:cNvPr id="6" name="Content Placeholder 5"/>
          <p:cNvSpPr>
            <a:spLocks noGrp="1"/>
          </p:cNvSpPr>
          <p:nvPr>
            <p:ph sz="half" idx="4"/>
          </p:nvPr>
        </p:nvSpPr>
        <p:spPr/>
        <p:txBody>
          <a:bodyPr/>
          <a:lstStyle/>
          <a:p>
            <a:r>
              <a:t>1. 纳米材料的表面电荷对肝脏的靶向性也起着重要作用，带正电的纳米材料更容易被肝细胞膜上的负电荷吸引，从而提高肝脏的靶向性。</a:t>
            </a:r>
          </a:p>
          <a:p>
            <a:r>
              <a:t>2. 纳米材料的表面电荷还可以影响其在血液循环中的稳定性，带正电的纳米材料更容易与血液中的阴离子结合，从而降低其稳定性，增加其被肝脏以外组织器官摄取的风险。</a:t>
            </a:r>
          </a:p>
          <a:p>
            <a:r>
              <a:t>3. 纳米材料的表面电荷还能影响其在肝脏内的分布，带正电的纳米材料更易分布到肝细胞的细胞核内，而带负电的纳米材料则更易分布到肝细胞的细胞质内。</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https://d.book118.com/678101100111006034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纳米材料在中毒性肝硬化中的应用</vt:lpstr>
      <vt:lpstr> 纳米材料在中毒性肝硬化中的应用</vt:lpstr>
      <vt:lpstr> 纳米材料在中毒性肝硬化中的应用</vt:lpstr>
      <vt:lpstr> 纳米材料在中毒性肝硬化中的应用</vt:lpstr>
      <vt:lpstr> 纳米材料对肝细胞的毒性作用</vt:lpstr>
      <vt:lpstr> 纳米材料对肝细胞的毒性作用</vt:lpstr>
      <vt:lpstr> 纳米材料对肝细胞的毒性作用</vt:lpstr>
      <vt:lpstr> 纳米材料对肝细胞的毒性作用</vt:lpstr>
      <vt:lpstr> 纳米材料诱导肝纤维化和硬化的机制</vt:lpstr>
      <vt:lpstr> 纳米材料诱导肝纤维化和硬化的机制</vt:lpstr>
      <vt:lpstr> 纳米材料诱导肝纤维化和硬化的机制</vt:lpstr>
      <vt:lpstr> 纳米材料诱导肝纤维化和硬化的机制</vt:lpstr>
      <vt:lpstr> 纳米材料靶向肝脏的策略</vt:lpstr>
      <vt:lpstr> 纳米材料靶向肝脏的策略</vt:lpstr>
      <vt:lpstr> 纳米材料靶向肝脏的策略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2024-09-13T05:07:18.058</cp:lastPrinted>
  <dcterms:created xsi:type="dcterms:W3CDTF">2024-09-12T21:07:18Z</dcterms:created>
  <dcterms:modified xsi:type="dcterms:W3CDTF">2024-09-12T21:07:20Z</dcterms:modified>
</cp:coreProperties>
</file>