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C2166-C24C-499E-B91E-77B9F386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7801-FB14-426E-94BE-D407A76B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7A796-87E1-4651-9201-E47C9131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0F3C1-A3EE-4D66-80DA-67B2A909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8EB09-7A00-44CE-A4AD-98377DAD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347C5-E140-4BEB-991B-2CA70AA90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AEE79-BE1D-4A57-97F2-27F36FA9F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FEDFC-BCC8-4F4E-BA7E-26572975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F2167-9BE0-4FC5-8267-697089E8B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29250-E6F0-4BEB-BF3B-A97D93E0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040D2-B8F9-4FBB-9F09-3B587E03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1102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中毒性肝硬化肝内胆汁酸稳态失衡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胆汁酸稳态失衡导致肝内胆汁酸蓄积
 胆汁淤积诱导肝细胞损伤和炎症反应
 肝细胞损伤破坏肝内胆汁酸稳态
 胆汁酸代谢失衡导致肝内胆汁酸储留
 胆汁淤积加剧肝细胞损伤和炎症反应
 肝细胞损伤和炎症反应导致肝纤维化和肝硬化
 肝硬化进一步破坏肝内胆汁酸稳态
 胆汁淤积、肝细胞损伤和炎症反应形成恶性循环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胆汁酸稳态失衡导致肝内胆汁酸蓄积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中毒性肝硬化肝内胆汁酸稳态失衡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胆汁酸稳态失衡导致肝内胆汁酸蓄积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胆汁酸稳态失衡的机制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肝细胞损伤和坏死：中毒性肝硬化导致肝细胞损伤和坏死，从而破坏胆汁酸转运系统，导致胆汁酸稳态失衡。</a:t>
            </a:r>
          </a:p>
          <a:p>
            <a:r>
              <a:t>2. 胆汁酸转运蛋白表达异常：中毒性肝硬化可引起胆汁酸转运蛋白表达异常，包括摄取蛋白、转运蛋白和外排蛋白，导致胆汁酸转运过程受损。</a:t>
            </a:r>
          </a:p>
          <a:p>
            <a:r>
              <a:t>3. 肠肝循环异常：中毒性肝硬化可导致肠肝循环异常，包括胆汁酸吸收减少、肝脏摄取减少和胆汁酸排泄减少，导致胆汁酸在肠道和肝脏之间循环异常，从而加重肝内胆汁酸蓄积。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胆汁酸稳态失衡的肝细胞损伤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细胞毒性：蓄积的胆汁酸具有细胞毒性，可直接损伤肝细胞，导致肝细胞肿胀、坏死和凋亡。</a:t>
            </a:r>
          </a:p>
          <a:p>
            <a:r>
              <a:t>2. 氧化应激：胆汁酸可通过多种途径诱导肝细胞氧化应激，包括线粒体功能障碍、脂质过氧化和炎症反应，从而加重肝细胞损伤。</a:t>
            </a:r>
          </a:p>
          <a:p>
            <a:r>
              <a:t>3. 炎症反应：胆汁酸可激活肝细胞中的炎症信号通路，导致炎症反应的发生，进一步加剧肝细胞损伤。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胆汁淤积诱导肝细胞损伤和炎症反应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中毒性肝硬化肝内胆汁酸稳态失衡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胆汁淤积诱导肝细胞损伤和炎症反应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胆汁淤积的定义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胆汁淤积是指胆汁在肝细胞中积聚并回流至血管的现象。</a:t>
            </a:r>
          </a:p>
          <a:p>
            <a:r>
              <a:t>2. 临床上，胆汁淤积主要表现为黄疸、皮肤瘙痒、脂肪泻、腹泻、便秘等症状。</a:t>
            </a:r>
          </a:p>
          <a:p>
            <a:r>
              <a:t>3. 胆汁淤积可分为肝内性和肝外性，肝内性胆汁淤积是由于肝脏疾病导致胆汁分泌受阻，肝外性胆汁淤积是由于胆道阻塞引起的。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胆汁淤积的病因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胆汁淤积的病因非常复杂，可分为遗传性疾病、后天性疾病、医源性疾病等。</a:t>
            </a:r>
          </a:p>
          <a:p>
            <a:r>
              <a:t>2. 遗传性疾病导致胆汁淤积明确与基因突变相关，主要见于新生儿和儿童。</a:t>
            </a:r>
          </a:p>
          <a:p>
            <a:r>
              <a:t>3. 后天性疾病引起胆汁淤积的常见原因包括肝炎、肝硬化、肝癌、胆囊炎、胆道结石、胰腺癌、药物性肝损伤等。</a:t>
            </a:r>
          </a:p>
          <a:p>
            <a:r>
              <a:t>4. 医源性疾病导致胆汁淤积多见于肝移植、胆道手术等。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胆汁淤积诱导肝细胞损伤和炎症反应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胆汁淤积的并发症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胆汁淤积可引起多种并发症，如肝纤维化、肝硬化、肝功能衰竭、门脉高压、脾肿大、腹水、下肢水肿、肝性脑病等。</a:t>
            </a:r>
          </a:p>
          <a:p>
            <a:r>
              <a:t>2. 胆汁淤积还可导致皮肤瘙痒、脂肪泻、维生素K吸收障碍、骨质疏松、出血倾向等。</a:t>
            </a:r>
          </a:p>
          <a:p>
            <a:r>
              <a:t>3. 胆汁淤积还可损伤肝脏，引起肝细胞变性、坏死、炎症和纤维化。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胆汁淤积的治疗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胆汁淤积的治疗应以消除病因为主，对症治疗为辅。</a:t>
            </a:r>
          </a:p>
          <a:p>
            <a:r>
              <a:t>2. 对于肝内性胆汁淤积，应针对原发疾病进行治疗。</a:t>
            </a:r>
          </a:p>
          <a:p>
            <a:r>
              <a:t>3. 对于肝外性胆汁淤积，应解除胆道梗阻。</a:t>
            </a:r>
          </a:p>
          <a:p>
            <a:r>
              <a:t>4. 对症治疗主要包括应用利胆药、抗生素、止痒药、维生素K等。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胆汁淤积诱导肝细胞损伤和炎症反应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胆汁淤积的预后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胆汁淤积的预后取决于病因、严重程度和治疗情况。</a:t>
            </a:r>
          </a:p>
          <a:p>
            <a:r>
              <a:t>2. 肝内性胆汁淤积的预后较差，肝外性胆汁淤积的预后相对较好。</a:t>
            </a:r>
          </a:p>
          <a:p>
            <a:r>
              <a:t>3. 早期诊断、早期治疗可改善胆汁淤积的预后。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胆汁淤积的研究进展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近年来，胆汁淤积的研究取得了很大进展。</a:t>
            </a:r>
          </a:p>
          <a:p>
            <a:r>
              <a:t>2. 研究重点主要集中在胆汁淤积的病因、发病机制、诊断和治疗等方面。</a:t>
            </a:r>
          </a:p>
          <a:p>
            <a:r>
              <a:t>3. 研究发现，胆汁淤积的发生与遗传因素、环境因素、药物因素等多种因素有关。</a:t>
            </a:r>
          </a:p>
          <a:p>
            <a:r>
              <a:t>4. 研究还发现，胆汁淤积可通过激活肝细胞凋亡、促进肝纤维化、诱导肝细胞癌等途径损害肝脏。</a:t>
            </a:r>
          </a:p>
          <a:p>
            <a:r>
              <a:t>5. 研究还开发出了一些新的治疗药物和治疗方法，如熊去氧胆酸、枸地胆酸钠、贝诺酯等。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肝细胞损伤破坏肝内胆汁酸稳态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中毒性肝硬化肝内胆汁酸稳态失衡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肝细胞损伤破坏肝内胆汁酸稳态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胆汁酸代谢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胆汁酸是在肝脏中合成的，是从胆固醇代谢生成的。</a:t>
            </a:r>
          </a:p>
          <a:p>
            <a:r>
              <a:t>2. 胆汁酸具有促进脂肪消化和吸收的作用。</a:t>
            </a:r>
          </a:p>
          <a:p>
            <a:r>
              <a:t>3. 胆汁酸也是肝脏解毒的重要途径之一，可以将脂溶性毒物转化为水溶性毒物，以便于排泄。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肝细胞损伤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肝细胞损伤可以是急性或慢性的。</a:t>
            </a:r>
          </a:p>
          <a:p>
            <a:r>
              <a:t>2. 急性肝细胞损伤可以由病毒感染、药物中毒、酒精中毒等因素引起。</a:t>
            </a:r>
          </a:p>
          <a:p>
            <a:r>
              <a:t>3. 慢性肝细胞损伤可以由肝炎、肝硬化、酒精中毒等因素引起。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肝细胞损伤破坏肝内胆汁酸稳态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肝内胆汁酸稳态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肝内胆汁酸稳态是指肝脏中胆汁酸的浓度、组成和代谢处于相对稳定的状态。</a:t>
            </a:r>
          </a:p>
          <a:p>
            <a:r>
              <a:t>2. 肝内胆汁酸稳态与肝细胞损伤密切相关，肝细胞损伤可导致胆汁酸代谢异常。</a:t>
            </a:r>
          </a:p>
          <a:p>
            <a:r>
              <a:t>3. 胆汁酸代谢异常可导致肝细胞进一步损伤，形成恶性循环。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中毒性肝硬化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中毒性肝硬化是指由各种毒物引起的肝硬化。</a:t>
            </a:r>
          </a:p>
          <a:p>
            <a:r>
              <a:t>2. 中毒性肝硬化最常见的病因是酒精中毒和药物中毒。</a:t>
            </a:r>
          </a:p>
          <a:p>
            <a:r>
              <a:t>3. 中毒性肝硬化患者常伴有胆汁酸代谢异常。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肝细胞损伤破坏肝内胆汁酸稳态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胆汁淤积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胆汁淤积是指胆汁流出受阻，导致胆汁成分在肝脏内积聚。</a:t>
            </a:r>
          </a:p>
          <a:p>
            <a:r>
              <a:t>2. 胆汁淤积可由多种原因引起，如胆管结石、胆管狭窄、肝硬化等。</a:t>
            </a:r>
          </a:p>
          <a:p>
            <a:r>
              <a:t>3. 胆汁淤积可导致肝细胞损伤和肝硬化。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肝硬化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肝硬化是指肝脏结构发生不可逆的改变，导致肝功能下降。</a:t>
            </a:r>
          </a:p>
          <a:p>
            <a:r>
              <a:t>2. 肝硬化最常见的病因是慢性肝炎、酒精中毒和中毒性肝炎。</a:t>
            </a:r>
          </a:p>
          <a:p>
            <a:r>
              <a:t>3. 肝硬化患者常伴有胆汁酸代谢异常和胆汁淤积。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胆汁酸代谢失衡导致肝内胆汁酸储留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中毒性肝硬化肝内胆汁酸稳态失衡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胆汁酸代谢失衡导致肝内胆汁酸储留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胆汁酸循环概况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胆汁酸是在肝脏合成的一类类固醇衍生物，在肝脏、胆囊和肠道中循环。</a:t>
            </a:r>
          </a:p>
          <a:p>
            <a:r>
              <a:t>2. 胆汁酸通过肠肝循环，在肠道中发挥多种生理功能，包括促进脂肪消化和吸收、调节胆固醇代谢、调节肠道菌群组成等。</a:t>
            </a:r>
          </a:p>
          <a:p>
            <a:r>
              <a:t>3. 胆汁酸循环失衡，导致肝内胆汁酸储留，可引起肝细胞损伤、胆汁淤积和肝纤维化，最终导致肝硬化。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肝内胆汁酸稳态失衡的机制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肝内胆汁酸稳态失衡，主要是由于胆汁酸的合成、转运和排泄过程异常所致。</a:t>
            </a:r>
          </a:p>
          <a:p>
            <a:r>
              <a:t>2. 胆汁酸合成过多或转运受损，导致胆汁酸在肝细胞内蓄积，从而引起肝细胞损伤。</a:t>
            </a:r>
          </a:p>
          <a:p>
            <a:r>
              <a:t>3. 胆汁酸排泄减少或胆汁淤积，导致胆汁酸在肝细胞内潴留，从而引起肝细胞损伤。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胆汁酸代谢失衡导致肝内胆汁酸储留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胆汁酸代谢失衡导致肝内胆汁酸储留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胆汁酸代谢失衡，导致肝内胆汁酸储留，是肝硬化发生的重要原因之一。</a:t>
            </a:r>
          </a:p>
          <a:p>
            <a:r>
              <a:t>2. 肝细胞损伤或胆汁淤积，可导致胆汁酸代谢失衡，从而导致肝内胆汁酸储留。</a:t>
            </a:r>
          </a:p>
          <a:p>
            <a:r>
              <a:t>3. 肝内胆汁酸储留，可引起肝细胞进一步损伤、炎症和纤维化，最终导致肝硬化。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胆汁酸毒性作用机制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胆汁酸具有细胞毒性，可直接损伤肝细胞。</a:t>
            </a:r>
          </a:p>
          <a:p>
            <a:r>
              <a:t>2. 胆汁酸可通过多种途径诱导肝细胞凋亡、坏死和炎症反应。</a:t>
            </a:r>
          </a:p>
          <a:p>
            <a:r>
              <a:t>3. 胆汁酸还可以通过激活肝星状细胞，促进肝纤维化和肝硬化进展。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https://d.book118.com/678101102111006034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胆汁酸稳态失衡导致肝内胆汁酸蓄积</vt:lpstr>
      <vt:lpstr> 胆汁酸稳态失衡导致肝内胆汁酸蓄积</vt:lpstr>
      <vt:lpstr> 胆汁淤积诱导肝细胞损伤和炎症反应</vt:lpstr>
      <vt:lpstr> 胆汁淤积诱导肝细胞损伤和炎症反应</vt:lpstr>
      <vt:lpstr> 胆汁淤积诱导肝细胞损伤和炎症反应</vt:lpstr>
      <vt:lpstr> 胆汁淤积诱导肝细胞损伤和炎症反应</vt:lpstr>
      <vt:lpstr> 肝细胞损伤破坏肝内胆汁酸稳态</vt:lpstr>
      <vt:lpstr> 肝细胞损伤破坏肝内胆汁酸稳态</vt:lpstr>
      <vt:lpstr> 肝细胞损伤破坏肝内胆汁酸稳态</vt:lpstr>
      <vt:lpstr> 肝细胞损伤破坏肝内胆汁酸稳态</vt:lpstr>
      <vt:lpstr> 胆汁酸代谢失衡导致肝内胆汁酸储留</vt:lpstr>
      <vt:lpstr> 胆汁酸代谢失衡导致肝内胆汁酸储留</vt:lpstr>
      <vt:lpstr> 胆汁酸代谢失衡导致肝内胆汁酸储留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2024-09-13T05:07:19.246</cp:lastPrinted>
  <dcterms:created xsi:type="dcterms:W3CDTF">2024-09-12T21:07:19Z</dcterms:created>
  <dcterms:modified xsi:type="dcterms:W3CDTF">2024-09-12T21:07:21Z</dcterms:modified>
</cp:coreProperties>
</file>