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29C2D-CEF1-4EA1-826A-71488F792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AA273-AE18-4FA9-9C3A-8890E174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1A2D5-7E96-4C8F-AD33-8D1000F92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8F860-BCFC-498C-890C-6A5D40212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F8BDF-3C41-42B3-8254-7F383E3A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A07C6-98B1-420A-82E9-DDBE99B81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03C9F-9621-4195-BF2D-0211BD6F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76DFD-3ABA-4623-A75C-B85BB22CE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8CD36-E280-4AD4-ABF6-706297564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0E87E-BCDB-482D-9F6A-95AA82B7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98655-3CCD-4A87-B158-00E3575C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204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护理查房流程泌尿科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确定查房日期和时间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提前与医生沟通，了解需要重点关注的患者和病情。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确定查房的日期和时间，确保所有相关人员都能参加。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通知参与查房的护士、医生和其他相关人员，确保他们了解查房的目的和要求。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提醒相关人员提前阅读患者的病历和检查报告，以便更好地了解病情。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准备必要的查房物品，如听诊器、血压计、体温计、护理记录单等。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根据患者病情，准备相关的检查仪器或药品。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通过查房了解病人情况，评估护理效果，提高护理质量。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包括介绍查房人员、介绍病人情况、检查病人情况、讨论护理方案等步骤。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介绍查房目的和流程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询问病人基本信息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包括姓名、年龄、性别、病情等。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了解病人护理需求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包括病情状况、生活习惯、心理状况等。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包括体温、脉搏、呼吸、血压等。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检查病人生命体征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包括疼痛、肿胀、尿量、排尿情况等。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检查病人病情状况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检查病人情况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https://d.book118.com/678102040115006034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2024-09-13T06:28:22.165</cp:lastPrinted>
  <dcterms:created xsi:type="dcterms:W3CDTF">2024-09-12T22:28:22Z</dcterms:created>
  <dcterms:modified xsi:type="dcterms:W3CDTF">2024-09-12T22:28:23Z</dcterms:modified>
</cp:coreProperties>
</file>