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4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72642-424B-4C42-B3B5-ED3D4FAA5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55927-E997-4C71-BD46-BC8EAB3E8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3B3B-7BB4-410A-8585-DF0D71899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DFB3A-5EC5-49A2-891F-88EC4C5B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F6B98-C8E9-4601-AC12-7533B18C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8A286-2018-4F09-BB89-24A6B8B5E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919BC-FB37-4AC3-A33C-FA88C4BFD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1C4D9-77C0-4FB4-BC73-4335A403C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342C7-8BC9-4AE0-A61C-948A1C65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BA382-93F6-475C-8A8C-2F6767759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F5003-D5E3-4E5B-BF20-6A652CE9E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133" r:id="rId2"/>
    <p:sldLayoutId id="2147496134" r:id="rId3"/>
    <p:sldLayoutId id="2147496135" r:id="rId4"/>
    <p:sldLayoutId id="2147496136" r:id="rId5"/>
    <p:sldLayoutId id="2147496137" r:id="rId6"/>
    <p:sldLayoutId id="2147496138" r:id="rId7"/>
    <p:sldLayoutId id="2147496139" r:id="rId8"/>
    <p:sldLayoutId id="2147496140" r:id="rId9"/>
    <p:sldLayoutId id="2147496141" r:id="rId10"/>
    <p:sldLayoutId id="21474961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314201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电路板检测技能培训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电路板检测基础知识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电路板检测技能培训内容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电路板检测技能培训方法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电路板检测技能培训效果评估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电路板检测技能培训的未来发展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电路板检测基础知识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电路板检测的基本概念</a:t>
            </a:r>
            <a:endParaRPr lang="zh-CN" altLang="en-US"/>
          </a:p>
        </p:txBody>
      </p:sp>
      <p:sp>
        <p:nvSpPr>
          <p:cNvPr id="104897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定义：电路板检测是指对印刷电路板进行测试和故障诊断的过程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目的：确保电路板的功能正常，提高产品质量和可靠性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检测方法：包括目视检测、电性能检测和自动检测等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重要性：及时发现和解决电路板中的故障，避免产品在生产和应用中出现问题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电路板检测的流程</a:t>
            </a:r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2"/>
            </p:custDataLst>
          </p:nvPr>
        </p:nvSpPr>
        <p:spPr>
          <a:xfrm>
            <a:off x="2847422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准备工具和材料：根据检测需求准备相应的工具和材料，如万用表、示波器、电烙铁等。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3"/>
            </p:custDataLst>
          </p:nvPr>
        </p:nvSpPr>
        <p:spPr>
          <a:xfrm>
            <a:off x="2847422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观察外观：检查电路板的外观，查看是否有明显的损坏或异常。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4"/>
            </p:custDataLst>
          </p:nvPr>
        </p:nvSpPr>
        <p:spPr>
          <a:xfrm>
            <a:off x="2847422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测试功能：通过连接电源和信号源，测试电路板的功能是否正常。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5"/>
            </p:custDataLst>
          </p:nvPr>
        </p:nvSpPr>
        <p:spPr>
          <a:xfrm>
            <a:off x="2847422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使用专业软件进行更深入的检测：使用专业的电路板检测软件，对电路板进行更深入的检测和分析。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6"/>
            </p:custDataLst>
          </p:nvPr>
        </p:nvSpPr>
        <p:spPr>
          <a:xfrm>
            <a:off x="2847422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记录检测结果：将检测结果记录在笔记本或电子文档中，以便后续分析和处理。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电路板检测的常用工具</a:t>
            </a:r>
            <a:endParaRPr lang="zh-CN" altLang="en-US"/>
          </a:p>
        </p:txBody>
      </p:sp>
      <p:sp>
        <p:nvSpPr>
          <p:cNvPr id="104908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万用表：用于测量电压、电流和电阻等参数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逻辑分析仪：用于检测数字信号的时序和逻辑关系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频谱分析仪：用于检测信号频率和功率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示波器：用于观测信号波形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电路板检测技能培训内容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电路板外观检测</a:t>
            </a:r>
            <a:endParaRPr lang="zh-CN" altLang="en-US"/>
          </a:p>
        </p:txBody>
      </p:sp>
      <p:sp>
        <p:nvSpPr>
          <p:cNvPr id="10492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目的：通过目视检查，发现电路板表面是否存在缺陷、污渍、划痕等问题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工具：放大镜、手电筒、反光镜等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检测方法：采用常规目视检查和特殊目视检查相结合的方式，对电路板进行全面细致的检查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注意事项：检查时应保持一定的距离和角度，避免造成视觉误差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电路板功能检测</a:t>
            </a:r>
            <a:endParaRPr lang="zh-CN" altLang="en-US"/>
          </a:p>
        </p:txBody>
      </p:sp>
      <p:sp>
        <p:nvSpPr>
          <p:cNvPr id="104927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检测目的：确保电路板功能正常，提高产品质量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检测方法：采用专业检测仪器，对电路板进行通电测试、信号测试等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检测流程：先进行外观检查，再进行功能测试，记录测试结果并进行分析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注意事项：确保测试环境符合要求，遵循安全操作规程，防止静电损伤电路板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电路板故障排查</a:t>
            </a:r>
            <a:endParaRPr lang="zh-CN" altLang="en-US"/>
          </a:p>
        </p:txBody>
      </p:sp>
      <p:sp>
        <p:nvSpPr>
          <p:cNvPr id="10493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电路板外观检查：观察电路板是否有明显的烧伤、裂痕、变色等故障迹象。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电路板功能测试：通过使用测试仪器，对电路板的电源、信号等部分进行测试，判断电路板是否正常工作。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电路板元件检测：检查电路板上的元件是否正常，如电阻、电容、电感等是否损坏或失效。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电路板维修：对于故障的电路板，需要根据故障现象和排查结果，采取相应的维修措施，如更换元件、修复电路等。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电路板维修与保养</a:t>
            </a:r>
            <a:endParaRPr lang="zh-CN" altLang="en-US"/>
          </a:p>
        </p:txBody>
      </p:sp>
      <p:sp>
        <p:nvSpPr>
          <p:cNvPr id="10493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电路板维修的基本流程：从故障诊断、电路板清洁、元件检测与更换到维修完成测试。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电路板保养的重要性：保持电路板的良好状态，预防故障发生，提高设备使用寿命。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常见的电路板保养措施：定期清洁、防潮处理、散热管理以及防止静电。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特殊电路板的保养：针对高频、高精度和高可靠性要求的电路板，需采取特殊的保养措施。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电路板检测技能培训方法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https://d.book118.com/678103142014006025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Wingdings</vt:lpstr>
      <vt:lpstr>Office Theme</vt:lpstr>
      <vt:lpstr>电路板检测技能培训</vt:lpstr>
      <vt:lpstr>目录</vt:lpstr>
      <vt:lpstr>电路板检测基础知识</vt:lpstr>
      <vt:lpstr>电路板检测的基本概念</vt:lpstr>
      <vt:lpstr>电路板检测的流程</vt:lpstr>
      <vt:lpstr>电路板检测的常用工具</vt:lpstr>
      <vt:lpstr>电路板检测技能培训内容</vt:lpstr>
      <vt:lpstr>电路板外观检测</vt:lpstr>
      <vt:lpstr>电路板功能检测</vt:lpstr>
      <vt:lpstr>电路板故障排查</vt:lpstr>
      <vt:lpstr>电路板维修与保养</vt:lpstr>
      <vt:lpstr>电路板检测技能培训方法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2024-09-01T12:48:10.337</cp:lastPrinted>
  <dcterms:created xsi:type="dcterms:W3CDTF">2024-09-01T04:48:10Z</dcterms:created>
  <dcterms:modified xsi:type="dcterms:W3CDTF">2024-09-01T04:48:12Z</dcterms:modified>
</cp:coreProperties>
</file>