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229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tags" Target="../tags/tag16.xml" /><Relationship Id="rId17" Type="http://schemas.openxmlformats.org/officeDocument/2006/relationships/tags" Target="../tags/tag17.xml" /><Relationship Id="rId18" Type="http://schemas.openxmlformats.org/officeDocument/2006/relationships/tags" Target="../tags/tag18.xml" /><Relationship Id="rId19" Type="http://schemas.openxmlformats.org/officeDocument/2006/relationships/tags" Target="../tags/tag19.xml" /><Relationship Id="rId2" Type="http://schemas.openxmlformats.org/officeDocument/2006/relationships/tags" Target="../tags/tag2.xml" /><Relationship Id="rId20" Type="http://schemas.openxmlformats.org/officeDocument/2006/relationships/tags" Target="../tags/tag20.xml" /><Relationship Id="rId21" Type="http://schemas.openxmlformats.org/officeDocument/2006/relationships/tags" Target="../tags/tag21.xml" /><Relationship Id="rId22" Type="http://schemas.openxmlformats.org/officeDocument/2006/relationships/tags" Target="../tags/tag22.xml" /><Relationship Id="rId23" Type="http://schemas.openxmlformats.org/officeDocument/2006/relationships/tags" Target="../tags/tag23.xml" /><Relationship Id="rId24" Type="http://schemas.openxmlformats.org/officeDocument/2006/relationships/tags" Target="../tags/tag24.xml" /><Relationship Id="rId25" Type="http://schemas.openxmlformats.org/officeDocument/2006/relationships/tags" Target="../tags/tag25.xml" /><Relationship Id="rId26" Type="http://schemas.openxmlformats.org/officeDocument/2006/relationships/tags" Target="../tags/tag26.xml" /><Relationship Id="rId27" Type="http://schemas.openxmlformats.org/officeDocument/2006/relationships/tags" Target="../tags/tag27.xml" /><Relationship Id="rId28" Type="http://schemas.openxmlformats.org/officeDocument/2006/relationships/tags" Target="../tags/tag28.xml" /><Relationship Id="rId29" Type="http://schemas.openxmlformats.org/officeDocument/2006/relationships/tags" Target="../tags/tag29.xml" /><Relationship Id="rId3" Type="http://schemas.openxmlformats.org/officeDocument/2006/relationships/tags" Target="../tags/tag3.xml" /><Relationship Id="rId30" Type="http://schemas.openxmlformats.org/officeDocument/2006/relationships/slideMaster" Target="../slideMasters/slideMaster2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0.xml" /><Relationship Id="rId2" Type="http://schemas.openxmlformats.org/officeDocument/2006/relationships/tags" Target="../tags/tag31.xml" /><Relationship Id="rId3" Type="http://schemas.openxmlformats.org/officeDocument/2006/relationships/tags" Target="../tags/tag32.xml" /><Relationship Id="rId4" Type="http://schemas.openxmlformats.org/officeDocument/2006/relationships/tags" Target="../tags/tag33.xml" /><Relationship Id="rId5" Type="http://schemas.openxmlformats.org/officeDocument/2006/relationships/tags" Target="../tags/tag3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10" Type="http://schemas.openxmlformats.org/officeDocument/2006/relationships/tags" Target="../tags/tag44.xml" /><Relationship Id="rId11" Type="http://schemas.openxmlformats.org/officeDocument/2006/relationships/tags" Target="../tags/tag45.xml" /><Relationship Id="rId12" Type="http://schemas.openxmlformats.org/officeDocument/2006/relationships/tags" Target="../tags/tag46.xml" /><Relationship Id="rId13" Type="http://schemas.openxmlformats.org/officeDocument/2006/relationships/tags" Target="../tags/tag47.xml" /><Relationship Id="rId14" Type="http://schemas.openxmlformats.org/officeDocument/2006/relationships/tags" Target="../tags/tag48.xml" /><Relationship Id="rId15" Type="http://schemas.openxmlformats.org/officeDocument/2006/relationships/tags" Target="../tags/tag49.xml" /><Relationship Id="rId16" Type="http://schemas.openxmlformats.org/officeDocument/2006/relationships/tags" Target="../tags/tag50.xml" /><Relationship Id="rId17" Type="http://schemas.openxmlformats.org/officeDocument/2006/relationships/tags" Target="../tags/tag51.xml" /><Relationship Id="rId18" Type="http://schemas.openxmlformats.org/officeDocument/2006/relationships/tags" Target="../tags/tag52.xml" /><Relationship Id="rId19" Type="http://schemas.openxmlformats.org/officeDocument/2006/relationships/tags" Target="../tags/tag53.xml" /><Relationship Id="rId2" Type="http://schemas.openxmlformats.org/officeDocument/2006/relationships/tags" Target="../tags/tag36.xml" /><Relationship Id="rId20" Type="http://schemas.openxmlformats.org/officeDocument/2006/relationships/tags" Target="../tags/tag54.xml" /><Relationship Id="rId21" Type="http://schemas.openxmlformats.org/officeDocument/2006/relationships/tags" Target="../tags/tag55.xml" /><Relationship Id="rId22" Type="http://schemas.openxmlformats.org/officeDocument/2006/relationships/tags" Target="../tags/tag56.xml" /><Relationship Id="rId23" Type="http://schemas.openxmlformats.org/officeDocument/2006/relationships/tags" Target="../tags/tag57.xml" /><Relationship Id="rId24" Type="http://schemas.openxmlformats.org/officeDocument/2006/relationships/tags" Target="../tags/tag58.xml" /><Relationship Id="rId25" Type="http://schemas.openxmlformats.org/officeDocument/2006/relationships/tags" Target="../tags/tag59.xml" /><Relationship Id="rId26" Type="http://schemas.openxmlformats.org/officeDocument/2006/relationships/tags" Target="../tags/tag60.xml" /><Relationship Id="rId27" Type="http://schemas.openxmlformats.org/officeDocument/2006/relationships/slideMaster" Target="../slideMasters/slideMaster2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tags" Target="../tags/tag43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1.xml" /><Relationship Id="rId10" Type="http://schemas.openxmlformats.org/officeDocument/2006/relationships/tags" Target="../tags/tag70.xml" /><Relationship Id="rId11" Type="http://schemas.openxmlformats.org/officeDocument/2006/relationships/tags" Target="../tags/tag71.xml" /><Relationship Id="rId12" Type="http://schemas.openxmlformats.org/officeDocument/2006/relationships/tags" Target="../tags/tag72.xml" /><Relationship Id="rId13" Type="http://schemas.openxmlformats.org/officeDocument/2006/relationships/tags" Target="../tags/tag73.xml" /><Relationship Id="rId14" Type="http://schemas.openxmlformats.org/officeDocument/2006/relationships/tags" Target="../tags/tag74.xml" /><Relationship Id="rId15" Type="http://schemas.openxmlformats.org/officeDocument/2006/relationships/tags" Target="../tags/tag75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62.xml" /><Relationship Id="rId3" Type="http://schemas.openxmlformats.org/officeDocument/2006/relationships/tags" Target="../tags/tag63.xml" /><Relationship Id="rId4" Type="http://schemas.openxmlformats.org/officeDocument/2006/relationships/tags" Target="../tags/tag64.xml" /><Relationship Id="rId5" Type="http://schemas.openxmlformats.org/officeDocument/2006/relationships/tags" Target="../tags/tag65.xml" /><Relationship Id="rId6" Type="http://schemas.openxmlformats.org/officeDocument/2006/relationships/tags" Target="../tags/tag66.xml" /><Relationship Id="rId7" Type="http://schemas.openxmlformats.org/officeDocument/2006/relationships/tags" Target="../tags/tag67.xml" /><Relationship Id="rId8" Type="http://schemas.openxmlformats.org/officeDocument/2006/relationships/tags" Target="../tags/tag68.xml" /><Relationship Id="rId9" Type="http://schemas.openxmlformats.org/officeDocument/2006/relationships/tags" Target="../tags/tag69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6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2.xml" /><Relationship Id="rId2" Type="http://schemas.openxmlformats.org/officeDocument/2006/relationships/tags" Target="../tags/tag83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0.xml" /><Relationship Id="rId2" Type="http://schemas.openxmlformats.org/officeDocument/2006/relationships/tags" Target="../tags/tag91.xml" /><Relationship Id="rId3" Type="http://schemas.openxmlformats.org/officeDocument/2006/relationships/tags" Target="../tags/tag92.xml" /><Relationship Id="rId4" Type="http://schemas.openxmlformats.org/officeDocument/2006/relationships/tags" Target="../tags/tag93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4.xml" /><Relationship Id="rId2" Type="http://schemas.openxmlformats.org/officeDocument/2006/relationships/tags" Target="../tags/tag95.xml" /><Relationship Id="rId3" Type="http://schemas.openxmlformats.org/officeDocument/2006/relationships/tags" Target="../tags/tag96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7.xml" /><Relationship Id="rId2" Type="http://schemas.openxmlformats.org/officeDocument/2006/relationships/tags" Target="../tags/tag98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1.xml" /><Relationship Id="rId2" Type="http://schemas.openxmlformats.org/officeDocument/2006/relationships/tags" Target="../tags/tag102.xml" /><Relationship Id="rId3" Type="http://schemas.openxmlformats.org/officeDocument/2006/relationships/tags" Target="../tags/tag103.xml" /><Relationship Id="rId4" Type="http://schemas.openxmlformats.org/officeDocument/2006/relationships/tags" Target="../tags/tag104.xml" /><Relationship Id="rId5" Type="http://schemas.openxmlformats.org/officeDocument/2006/relationships/tags" Target="../tags/tag105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6.xml" /><Relationship Id="rId10" Type="http://schemas.openxmlformats.org/officeDocument/2006/relationships/tags" Target="../tags/tag115.xml" /><Relationship Id="rId11" Type="http://schemas.openxmlformats.org/officeDocument/2006/relationships/tags" Target="../tags/tag116.xml" /><Relationship Id="rId12" Type="http://schemas.openxmlformats.org/officeDocument/2006/relationships/tags" Target="../tags/tag117.xml" /><Relationship Id="rId13" Type="http://schemas.openxmlformats.org/officeDocument/2006/relationships/tags" Target="../tags/tag118.xml" /><Relationship Id="rId14" Type="http://schemas.openxmlformats.org/officeDocument/2006/relationships/tags" Target="../tags/tag119.xml" /><Relationship Id="rId15" Type="http://schemas.openxmlformats.org/officeDocument/2006/relationships/tags" Target="../tags/tag120.xml" /><Relationship Id="rId16" Type="http://schemas.openxmlformats.org/officeDocument/2006/relationships/tags" Target="../tags/tag121.xml" /><Relationship Id="rId17" Type="http://schemas.openxmlformats.org/officeDocument/2006/relationships/tags" Target="../tags/tag122.xml" /><Relationship Id="rId18" Type="http://schemas.openxmlformats.org/officeDocument/2006/relationships/tags" Target="../tags/tag123.xml" /><Relationship Id="rId19" Type="http://schemas.openxmlformats.org/officeDocument/2006/relationships/tags" Target="../tags/tag124.xml" /><Relationship Id="rId2" Type="http://schemas.openxmlformats.org/officeDocument/2006/relationships/tags" Target="../tags/tag107.xml" /><Relationship Id="rId20" Type="http://schemas.openxmlformats.org/officeDocument/2006/relationships/tags" Target="../tags/tag125.xml" /><Relationship Id="rId21" Type="http://schemas.openxmlformats.org/officeDocument/2006/relationships/tags" Target="../tags/tag126.xml" /><Relationship Id="rId22" Type="http://schemas.openxmlformats.org/officeDocument/2006/relationships/slideMaster" Target="../slideMasters/slideMaster2.xml" /><Relationship Id="rId3" Type="http://schemas.openxmlformats.org/officeDocument/2006/relationships/tags" Target="../tags/tag108.xml" /><Relationship Id="rId4" Type="http://schemas.openxmlformats.org/officeDocument/2006/relationships/tags" Target="../tags/tag109.xml" /><Relationship Id="rId5" Type="http://schemas.openxmlformats.org/officeDocument/2006/relationships/tags" Target="../tags/tag110.xml" /><Relationship Id="rId6" Type="http://schemas.openxmlformats.org/officeDocument/2006/relationships/tags" Target="../tags/tag111.xml" /><Relationship Id="rId7" Type="http://schemas.openxmlformats.org/officeDocument/2006/relationships/tags" Target="../tags/tag112.xml" /><Relationship Id="rId8" Type="http://schemas.openxmlformats.org/officeDocument/2006/relationships/tags" Target="../tags/tag113.xml" /><Relationship Id="rId9" Type="http://schemas.openxmlformats.org/officeDocument/2006/relationships/tags" Target="../tags/tag11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600FE6-85FC-410A-8E3A-B7209E43D3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1E53AA-7603-4ED7-BF02-62087EF578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7BFF8A-4EBF-4E76-B016-0763C4C894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8BB6F9-A1E4-4C9F-83E9-ABAD0C0D09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B5D46A6-45E2-4DB4-AE22-09C39F2291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FBA8B44-1F1F-4E6F-AA09-A7D8A8DA58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A8AA147-0C5E-4C79-B1F4-CEAD07F862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541AD4-7BA1-42F7-92BA-D3124D14CF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39A7D3-D60F-4DB7-8591-A1FCD92307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9F1C55-089B-47C4-A004-26E77D71A8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F2ABA4-96AA-4A75-A481-592B0660D6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8" name="任意多边形: 形状 6" descr="波浪2资源 2"/>
          <p:cNvSpPr/>
          <p:nvPr userDrawn="1">
            <p:custDataLst>
              <p:tags r:id="rId1"/>
            </p:custDataLst>
          </p:nvPr>
        </p:nvSpPr>
        <p:spPr>
          <a:xfrm>
            <a:off x="6887209" y="669925"/>
            <a:ext cx="5304791" cy="6192323"/>
          </a:xfrm>
          <a:custGeom>
            <a:gdLst>
              <a:gd name="connsiteX0" fmla="*/ 4946557 w 5304791"/>
              <a:gd name="connsiteY0" fmla="*/ 0 h 6192323"/>
              <a:gd name="connsiteX1" fmla="*/ 5304791 w 5304791"/>
              <a:gd name="connsiteY1" fmla="*/ 0 h 6192323"/>
              <a:gd name="connsiteX2" fmla="*/ 5304791 w 5304791"/>
              <a:gd name="connsiteY2" fmla="*/ 6192323 h 6192323"/>
              <a:gd name="connsiteX3" fmla="*/ 0 w 5304791"/>
              <a:gd name="connsiteY3" fmla="*/ 6192323 h 6192323"/>
              <a:gd name="connsiteX4" fmla="*/ 0 w 5304791"/>
              <a:gd name="connsiteY4" fmla="*/ 4946212 h 6192323"/>
              <a:gd name="connsiteX5" fmla="*/ 818112 w 5304791"/>
              <a:gd name="connsiteY5" fmla="*/ 4128101 h 6192323"/>
              <a:gd name="connsiteX6" fmla="*/ 1295478 w 5304791"/>
              <a:gd name="connsiteY6" fmla="*/ 4128101 h 6192323"/>
              <a:gd name="connsiteX7" fmla="*/ 2064682 w 5304791"/>
              <a:gd name="connsiteY7" fmla="*/ 3358897 h 6192323"/>
              <a:gd name="connsiteX8" fmla="*/ 2064682 w 5304791"/>
              <a:gd name="connsiteY8" fmla="*/ 2881645 h 6192323"/>
              <a:gd name="connsiteX9" fmla="*/ 2882794 w 5304791"/>
              <a:gd name="connsiteY9" fmla="*/ 2063648 h 6192323"/>
              <a:gd name="connsiteX10" fmla="*/ 3360159 w 5304791"/>
              <a:gd name="connsiteY10" fmla="*/ 2063648 h 6192323"/>
              <a:gd name="connsiteX11" fmla="*/ 4129363 w 5304791"/>
              <a:gd name="connsiteY11" fmla="*/ 1294444 h 6192323"/>
              <a:gd name="connsiteX12" fmla="*/ 4129363 w 5304791"/>
              <a:gd name="connsiteY12" fmla="*/ 818112 h 6192323"/>
              <a:gd name="connsiteX13" fmla="*/ 4946557 w 5304791"/>
              <a:gd name="connsiteY13" fmla="*/ 0 h 619232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304791" h="6192323">
                <a:moveTo>
                  <a:pt x="4946557" y="0"/>
                </a:moveTo>
                <a:lnTo>
                  <a:pt x="5304791" y="0"/>
                </a:lnTo>
                <a:lnTo>
                  <a:pt x="5304791" y="6192323"/>
                </a:lnTo>
                <a:lnTo>
                  <a:pt x="0" y="6192323"/>
                </a:lnTo>
                <a:lnTo>
                  <a:pt x="0" y="4946212"/>
                </a:lnTo>
                <a:cubicBezTo>
                  <a:pt x="-63" y="4494356"/>
                  <a:pt x="366255" y="4128032"/>
                  <a:pt x="818112" y="4128101"/>
                </a:cubicBezTo>
                <a:lnTo>
                  <a:pt x="1295478" y="4128101"/>
                </a:lnTo>
                <a:cubicBezTo>
                  <a:pt x="1720296" y="4128101"/>
                  <a:pt x="2064682" y="3783715"/>
                  <a:pt x="2064682" y="3358897"/>
                </a:cubicBezTo>
                <a:lnTo>
                  <a:pt x="2064682" y="2881645"/>
                </a:lnTo>
                <a:cubicBezTo>
                  <a:pt x="2064682" y="2429836"/>
                  <a:pt x="2430984" y="2063580"/>
                  <a:pt x="2882794" y="2063648"/>
                </a:cubicBezTo>
                <a:lnTo>
                  <a:pt x="3360159" y="2063648"/>
                </a:lnTo>
                <a:cubicBezTo>
                  <a:pt x="3784978" y="2063648"/>
                  <a:pt x="4129363" y="1719263"/>
                  <a:pt x="4129363" y="1294444"/>
                </a:cubicBezTo>
                <a:lnTo>
                  <a:pt x="4129363" y="818112"/>
                </a:lnTo>
                <a:cubicBezTo>
                  <a:pt x="4129295" y="366613"/>
                  <a:pt x="4495057" y="444"/>
                  <a:pt x="4946557" y="0"/>
                </a:cubicBezTo>
                <a:close/>
              </a:path>
            </a:pathLst>
          </a:custGeom>
          <a:solidFill>
            <a:schemeClr val="accent1"/>
          </a:solidFill>
          <a:ln w="11469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0" name="椭圆 8"/>
          <p:cNvSpPr/>
          <p:nvPr userDrawn="1">
            <p:custDataLst>
              <p:tags r:id="rId2"/>
            </p:custDataLst>
          </p:nvPr>
        </p:nvSpPr>
        <p:spPr>
          <a:xfrm>
            <a:off x="6767195" y="4498975"/>
            <a:ext cx="1087755" cy="1087755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2" name="椭圆 10"/>
          <p:cNvSpPr/>
          <p:nvPr userDrawn="1">
            <p:custDataLst>
              <p:tags r:id="rId3"/>
            </p:custDataLst>
          </p:nvPr>
        </p:nvSpPr>
        <p:spPr>
          <a:xfrm>
            <a:off x="6614795" y="4346575"/>
            <a:ext cx="1393190" cy="139319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4" name="椭圆 11"/>
          <p:cNvSpPr/>
          <p:nvPr userDrawn="1">
            <p:custDataLst>
              <p:tags r:id="rId4"/>
            </p:custDataLst>
          </p:nvPr>
        </p:nvSpPr>
        <p:spPr>
          <a:xfrm>
            <a:off x="6464300" y="4196080"/>
            <a:ext cx="1694180" cy="169418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6" name="椭圆 12"/>
          <p:cNvSpPr/>
          <p:nvPr userDrawn="1">
            <p:custDataLst>
              <p:tags r:id="rId5"/>
            </p:custDataLst>
          </p:nvPr>
        </p:nvSpPr>
        <p:spPr>
          <a:xfrm>
            <a:off x="6318250" y="4050030"/>
            <a:ext cx="1986280" cy="1986280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8" name="椭圆 14"/>
          <p:cNvSpPr/>
          <p:nvPr userDrawn="1">
            <p:custDataLst>
              <p:tags r:id="rId6"/>
            </p:custDataLst>
          </p:nvPr>
        </p:nvSpPr>
        <p:spPr>
          <a:xfrm>
            <a:off x="6158865" y="3890645"/>
            <a:ext cx="2304415" cy="2304415"/>
          </a:xfrm>
          <a:prstGeom prst="ellipse">
            <a:avLst/>
          </a:prstGeom>
          <a:noFill/>
          <a:ln>
            <a:solidFill>
              <a:schemeClr val="accent5">
                <a:alpha val="4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35" name="组合 15"/>
          <p:cNvGrpSpPr/>
          <p:nvPr userDrawn="1">
            <p:custDataLst>
              <p:tags r:id="rId7"/>
            </p:custDataLst>
          </p:nvPr>
        </p:nvGrpSpPr>
        <p:grpSpPr>
          <a:xfrm rot="5400000">
            <a:off x="1183958" y="384810"/>
            <a:ext cx="328295" cy="850900"/>
            <a:chOff x="8651" y="7205"/>
            <a:chExt cx="807" cy="2089"/>
          </a:xfrm>
          <a:solidFill>
            <a:schemeClr val="accent5"/>
          </a:solidFill>
        </p:grpSpPr>
        <p:grpSp>
          <p:nvGrpSpPr>
            <p:cNvPr id="37" name="组合 16"/>
            <p:cNvGrpSpPr/>
            <p:nvPr/>
          </p:nvGrpSpPr>
          <p:grpSpPr>
            <a:xfrm>
              <a:off x="8651" y="9115"/>
              <a:ext cx="806" cy="179"/>
              <a:chOff x="8651" y="9544"/>
              <a:chExt cx="806" cy="179"/>
            </a:xfrm>
            <a:grpFill/>
          </p:grpSpPr>
          <p:sp>
            <p:nvSpPr>
              <p:cNvPr id="1048680" name="椭圆 29"/>
              <p:cNvSpPr>
                <a:spLocks noChangeAspect="1"/>
              </p:cNvSpPr>
              <p:nvPr>
                <p:custDataLst>
                  <p:tags r:id="rId8"/>
                </p:custDataLst>
              </p:nvPr>
            </p:nvSpPr>
            <p:spPr>
              <a:xfrm rot="5400000" flipH="1">
                <a:off x="927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682" name="椭圆 30"/>
              <p:cNvSpPr>
                <a:spLocks noChangeAspect="1"/>
              </p:cNvSpPr>
              <p:nvPr>
                <p:custDataLst>
                  <p:tags r:id="rId9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39" name="组合 18"/>
            <p:cNvGrpSpPr/>
            <p:nvPr/>
          </p:nvGrpSpPr>
          <p:grpSpPr>
            <a:xfrm>
              <a:off x="8651" y="8479"/>
              <a:ext cx="807" cy="178"/>
              <a:chOff x="8651" y="8765"/>
              <a:chExt cx="807" cy="178"/>
            </a:xfrm>
            <a:grpFill/>
          </p:grpSpPr>
          <p:sp>
            <p:nvSpPr>
              <p:cNvPr id="1048684" name="椭圆 27"/>
              <p:cNvSpPr>
                <a:spLocks noChangeAspect="1"/>
              </p:cNvSpPr>
              <p:nvPr>
                <p:custDataLst>
                  <p:tags r:id="rId10"/>
                </p:custDataLst>
              </p:nvPr>
            </p:nvSpPr>
            <p:spPr>
              <a:xfrm rot="5400000" flipH="1">
                <a:off x="927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686" name="椭圆 28"/>
              <p:cNvSpPr>
                <a:spLocks noChangeAspect="1"/>
              </p:cNvSpPr>
              <p:nvPr>
                <p:custDataLst>
                  <p:tags r:id="rId11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41" name="组合 20"/>
            <p:cNvGrpSpPr/>
            <p:nvPr/>
          </p:nvGrpSpPr>
          <p:grpSpPr>
            <a:xfrm>
              <a:off x="8651" y="7842"/>
              <a:ext cx="807" cy="178"/>
              <a:chOff x="8651" y="7985"/>
              <a:chExt cx="807" cy="178"/>
            </a:xfrm>
            <a:grpFill/>
          </p:grpSpPr>
          <p:sp>
            <p:nvSpPr>
              <p:cNvPr id="1048688" name="椭圆 25"/>
              <p:cNvSpPr>
                <a:spLocks noChangeAspect="1"/>
              </p:cNvSpPr>
              <p:nvPr>
                <p:custDataLst>
                  <p:tags r:id="rId12"/>
                </p:custDataLst>
              </p:nvPr>
            </p:nvSpPr>
            <p:spPr>
              <a:xfrm rot="5400000" flipH="1">
                <a:off x="927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690" name="椭圆 26"/>
              <p:cNvSpPr>
                <a:spLocks noChangeAspect="1"/>
              </p:cNvSpPr>
              <p:nvPr>
                <p:custDataLst>
                  <p:tags r:id="rId13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43" name="组合 21"/>
            <p:cNvGrpSpPr/>
            <p:nvPr/>
          </p:nvGrpSpPr>
          <p:grpSpPr>
            <a:xfrm>
              <a:off x="8651" y="7205"/>
              <a:ext cx="807" cy="178"/>
              <a:chOff x="8651" y="7205"/>
              <a:chExt cx="807" cy="178"/>
            </a:xfrm>
            <a:grpFill/>
          </p:grpSpPr>
          <p:sp>
            <p:nvSpPr>
              <p:cNvPr id="1048692" name="椭圆 22"/>
              <p:cNvSpPr>
                <a:spLocks noChangeAspect="1"/>
              </p:cNvSpPr>
              <p:nvPr>
                <p:custDataLst>
                  <p:tags r:id="rId14"/>
                </p:custDataLst>
              </p:nvPr>
            </p:nvSpPr>
            <p:spPr>
              <a:xfrm rot="5400000" flipH="1">
                <a:off x="927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694" name="椭圆 24"/>
              <p:cNvSpPr>
                <a:spLocks noChangeAspect="1"/>
              </p:cNvSpPr>
              <p:nvPr>
                <p:custDataLst>
                  <p:tags r:id="rId15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1048696" name="任意多边形: 形状 31" descr="波浪1资源 1"/>
          <p:cNvSpPr/>
          <p:nvPr userDrawn="1">
            <p:custDataLst>
              <p:tags r:id="rId16"/>
            </p:custDataLst>
          </p:nvPr>
        </p:nvSpPr>
        <p:spPr>
          <a:xfrm>
            <a:off x="9172576" y="2862604"/>
            <a:ext cx="3019425" cy="3993396"/>
          </a:xfrm>
          <a:custGeom>
            <a:gdLst>
              <a:gd name="connsiteX0" fmla="*/ 3019425 w 3019425"/>
              <a:gd name="connsiteY0" fmla="*/ 0 h 3993396"/>
              <a:gd name="connsiteX1" fmla="*/ 3019425 w 3019425"/>
              <a:gd name="connsiteY1" fmla="*/ 3993396 h 3993396"/>
              <a:gd name="connsiteX2" fmla="*/ 0 w 3019425"/>
              <a:gd name="connsiteY2" fmla="*/ 3993396 h 3993396"/>
              <a:gd name="connsiteX3" fmla="*/ 0 w 3019425"/>
              <a:gd name="connsiteY3" fmla="*/ 3117146 h 3993396"/>
              <a:gd name="connsiteX4" fmla="*/ 460299 w 3019425"/>
              <a:gd name="connsiteY4" fmla="*/ 2656847 h 3993396"/>
              <a:gd name="connsiteX5" fmla="*/ 876250 w 3019425"/>
              <a:gd name="connsiteY5" fmla="*/ 2656847 h 3993396"/>
              <a:gd name="connsiteX6" fmla="*/ 1336549 w 3019425"/>
              <a:gd name="connsiteY6" fmla="*/ 2196783 h 3993396"/>
              <a:gd name="connsiteX7" fmla="*/ 1336549 w 3019425"/>
              <a:gd name="connsiteY7" fmla="*/ 2196666 h 3993396"/>
              <a:gd name="connsiteX8" fmla="*/ 1336549 w 3019425"/>
              <a:gd name="connsiteY8" fmla="*/ 1780714 h 3993396"/>
              <a:gd name="connsiteX9" fmla="*/ 1796731 w 3019425"/>
              <a:gd name="connsiteY9" fmla="*/ 1320415 h 3993396"/>
              <a:gd name="connsiteX10" fmla="*/ 2212800 w 3019425"/>
              <a:gd name="connsiteY10" fmla="*/ 1320415 h 3993396"/>
              <a:gd name="connsiteX11" fmla="*/ 2672981 w 3019425"/>
              <a:gd name="connsiteY11" fmla="*/ 860234 h 3993396"/>
              <a:gd name="connsiteX12" fmla="*/ 2672981 w 3019425"/>
              <a:gd name="connsiteY12" fmla="*/ 860116 h 3993396"/>
              <a:gd name="connsiteX13" fmla="*/ 2672981 w 3019425"/>
              <a:gd name="connsiteY13" fmla="*/ 444400 h 3993396"/>
              <a:gd name="connsiteX14" fmla="*/ 2954111 w 3019425"/>
              <a:gd name="connsiteY14" fmla="*/ 20274 h 3993396"/>
              <a:gd name="connsiteX15" fmla="*/ 3019425 w 3019425"/>
              <a:gd name="connsiteY15" fmla="*/ 0 h 39933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</a:cxnLst>
            <a:rect l="l" t="t" r="r" b="b"/>
            <a:pathLst>
              <a:path w="3019425" h="3993396">
                <a:moveTo>
                  <a:pt x="3019425" y="0"/>
                </a:moveTo>
                <a:lnTo>
                  <a:pt x="3019425" y="3993396"/>
                </a:lnTo>
                <a:lnTo>
                  <a:pt x="0" y="3993396"/>
                </a:lnTo>
                <a:lnTo>
                  <a:pt x="0" y="3117146"/>
                </a:lnTo>
                <a:cubicBezTo>
                  <a:pt x="0" y="2862930"/>
                  <a:pt x="206083" y="2656847"/>
                  <a:pt x="460299" y="2656847"/>
                </a:cubicBezTo>
                <a:lnTo>
                  <a:pt x="876250" y="2656847"/>
                </a:lnTo>
                <a:cubicBezTo>
                  <a:pt x="1130402" y="2656912"/>
                  <a:pt x="1336484" y="2450934"/>
                  <a:pt x="1336549" y="2196783"/>
                </a:cubicBezTo>
                <a:cubicBezTo>
                  <a:pt x="1336549" y="2196744"/>
                  <a:pt x="1336549" y="2196705"/>
                  <a:pt x="1336549" y="2196666"/>
                </a:cubicBezTo>
                <a:lnTo>
                  <a:pt x="1336549" y="1780714"/>
                </a:lnTo>
                <a:cubicBezTo>
                  <a:pt x="1336549" y="1526544"/>
                  <a:pt x="1542561" y="1320480"/>
                  <a:pt x="1796731" y="1320415"/>
                </a:cubicBezTo>
                <a:lnTo>
                  <a:pt x="2212800" y="1320415"/>
                </a:lnTo>
                <a:cubicBezTo>
                  <a:pt x="2466951" y="1320415"/>
                  <a:pt x="2672981" y="1114385"/>
                  <a:pt x="2672981" y="860234"/>
                </a:cubicBezTo>
                <a:cubicBezTo>
                  <a:pt x="2672981" y="860195"/>
                  <a:pt x="2672981" y="860155"/>
                  <a:pt x="2672981" y="860116"/>
                </a:cubicBezTo>
                <a:lnTo>
                  <a:pt x="2672981" y="444400"/>
                </a:lnTo>
                <a:cubicBezTo>
                  <a:pt x="2672981" y="253738"/>
                  <a:pt x="2788903" y="90151"/>
                  <a:pt x="2954111" y="20274"/>
                </a:cubicBezTo>
                <a:lnTo>
                  <a:pt x="3019425" y="0"/>
                </a:lnTo>
                <a:close/>
              </a:path>
            </a:pathLst>
          </a:custGeom>
          <a:solidFill>
            <a:schemeClr val="accent4"/>
          </a:solidFill>
          <a:ln w="1176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45" name="组合 32"/>
          <p:cNvGrpSpPr/>
          <p:nvPr userDrawn="1">
            <p:custDataLst>
              <p:tags r:id="rId17"/>
            </p:custDataLst>
          </p:nvPr>
        </p:nvGrpSpPr>
        <p:grpSpPr>
          <a:xfrm>
            <a:off x="3089660" y="0"/>
            <a:ext cx="2728840" cy="1364420"/>
            <a:chOff x="3089660" y="0"/>
            <a:chExt cx="2728840" cy="1364420"/>
          </a:xfrm>
        </p:grpSpPr>
        <p:sp>
          <p:nvSpPr>
            <p:cNvPr id="1048698" name="任意多边形: 形状 33"/>
            <p:cNvSpPr/>
            <p:nvPr>
              <p:custDataLst>
                <p:tags r:id="rId18"/>
              </p:custDataLst>
            </p:nvPr>
          </p:nvSpPr>
          <p:spPr>
            <a:xfrm>
              <a:off x="3825125" y="0"/>
              <a:ext cx="1257910" cy="628955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48700" name="任意多边形: 形状 34"/>
            <p:cNvSpPr/>
            <p:nvPr>
              <p:custDataLst>
                <p:tags r:id="rId19"/>
              </p:custDataLst>
            </p:nvPr>
          </p:nvSpPr>
          <p:spPr>
            <a:xfrm>
              <a:off x="3651277" y="0"/>
              <a:ext cx="1605606" cy="802804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1048702" name="任意多边形: 形状 35"/>
            <p:cNvSpPr/>
            <p:nvPr>
              <p:custDataLst>
                <p:tags r:id="rId20"/>
              </p:custDataLst>
            </p:nvPr>
          </p:nvSpPr>
          <p:spPr>
            <a:xfrm>
              <a:off x="3483452" y="0"/>
              <a:ext cx="1941257" cy="970629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1048704" name="任意多边形: 形状 36"/>
            <p:cNvSpPr/>
            <p:nvPr>
              <p:custDataLst>
                <p:tags r:id="rId21"/>
              </p:custDataLst>
            </p:nvPr>
          </p:nvSpPr>
          <p:spPr>
            <a:xfrm>
              <a:off x="3301845" y="0"/>
              <a:ext cx="2304471" cy="1152236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  <p:sp>
          <p:nvSpPr>
            <p:cNvPr id="1048706" name="任意多边形: 形状 37"/>
            <p:cNvSpPr/>
            <p:nvPr>
              <p:custDataLst>
                <p:tags r:id="rId22"/>
              </p:custDataLst>
            </p:nvPr>
          </p:nvSpPr>
          <p:spPr>
            <a:xfrm>
              <a:off x="3089660" y="0"/>
              <a:ext cx="2728840" cy="1364420"/>
            </a:xfrm>
            <a:custGeom>
              <a:gdLst>
                <a:gd name="connsiteX0" fmla="*/ 26397 w 1257910"/>
                <a:gd name="connsiteY0" fmla="*/ 0 h 799585"/>
                <a:gd name="connsiteX1" fmla="*/ 1231513 w 1257910"/>
                <a:gd name="connsiteY1" fmla="*/ 0 h 799585"/>
                <a:gd name="connsiteX2" fmla="*/ 1245132 w 1257910"/>
                <a:gd name="connsiteY2" fmla="*/ 43874 h 799585"/>
                <a:gd name="connsiteX3" fmla="*/ 1257910 w 1257910"/>
                <a:gd name="connsiteY3" fmla="*/ 170630 h 799585"/>
                <a:gd name="connsiteX4" fmla="*/ 628955 w 1257910"/>
                <a:gd name="connsiteY4" fmla="*/ 799585 h 799585"/>
                <a:gd name="connsiteX5" fmla="*/ 0 w 1257910"/>
                <a:gd name="connsiteY5" fmla="*/ 170630 h 799585"/>
                <a:gd name="connsiteX6" fmla="*/ 12778 w 1257910"/>
                <a:gd name="connsiteY6" fmla="*/ 43874 h 799585"/>
                <a:gd name="connsiteX7" fmla="*/ 26397 w 1257910"/>
                <a:gd name="connsiteY7" fmla="*/ 0 h 799585"/>
                <a:gd name="connsiteX0-1" fmla="*/ 1231513 w 1322953"/>
                <a:gd name="connsiteY0-2" fmla="*/ 0 h 799585"/>
                <a:gd name="connsiteX1-3" fmla="*/ 1245132 w 1322953"/>
                <a:gd name="connsiteY1-4" fmla="*/ 43874 h 799585"/>
                <a:gd name="connsiteX2-5" fmla="*/ 1257910 w 1322953"/>
                <a:gd name="connsiteY2-6" fmla="*/ 170630 h 799585"/>
                <a:gd name="connsiteX3-7" fmla="*/ 628955 w 1322953"/>
                <a:gd name="connsiteY3-8" fmla="*/ 799585 h 799585"/>
                <a:gd name="connsiteX4-9" fmla="*/ 0 w 1322953"/>
                <a:gd name="connsiteY4-10" fmla="*/ 170630 h 799585"/>
                <a:gd name="connsiteX5-11" fmla="*/ 12778 w 1322953"/>
                <a:gd name="connsiteY5-12" fmla="*/ 43874 h 799585"/>
                <a:gd name="connsiteX6-13" fmla="*/ 26397 w 1322953"/>
                <a:gd name="connsiteY6-14" fmla="*/ 0 h 799585"/>
                <a:gd name="connsiteX7-15" fmla="*/ 1322953 w 1322953"/>
                <a:gd name="connsiteY7-16" fmla="*/ 91440 h 799585"/>
                <a:gd name="connsiteX0-17" fmla="*/ 1231513 w 1257910"/>
                <a:gd name="connsiteY0-18" fmla="*/ 0 h 799585"/>
                <a:gd name="connsiteX1-19" fmla="*/ 1245132 w 1257910"/>
                <a:gd name="connsiteY1-20" fmla="*/ 43874 h 799585"/>
                <a:gd name="connsiteX2-21" fmla="*/ 1257910 w 1257910"/>
                <a:gd name="connsiteY2-22" fmla="*/ 170630 h 799585"/>
                <a:gd name="connsiteX3-23" fmla="*/ 628955 w 1257910"/>
                <a:gd name="connsiteY3-24" fmla="*/ 799585 h 799585"/>
                <a:gd name="connsiteX4-25" fmla="*/ 0 w 1257910"/>
                <a:gd name="connsiteY4-26" fmla="*/ 170630 h 799585"/>
                <a:gd name="connsiteX5-27" fmla="*/ 12778 w 1257910"/>
                <a:gd name="connsiteY5-28" fmla="*/ 43874 h 799585"/>
                <a:gd name="connsiteX6-29" fmla="*/ 26397 w 1257910"/>
                <a:gd name="connsiteY6-30" fmla="*/ 0 h 799585"/>
                <a:gd name="connsiteX0-31" fmla="*/ 1245132 w 1257910"/>
                <a:gd name="connsiteY0-32" fmla="*/ 43874 h 799585"/>
                <a:gd name="connsiteX1-33" fmla="*/ 1257910 w 1257910"/>
                <a:gd name="connsiteY1-34" fmla="*/ 170630 h 799585"/>
                <a:gd name="connsiteX2-35" fmla="*/ 628955 w 1257910"/>
                <a:gd name="connsiteY2-36" fmla="*/ 799585 h 799585"/>
                <a:gd name="connsiteX3-37" fmla="*/ 0 w 1257910"/>
                <a:gd name="connsiteY3-38" fmla="*/ 170630 h 799585"/>
                <a:gd name="connsiteX4-39" fmla="*/ 12778 w 1257910"/>
                <a:gd name="connsiteY4-40" fmla="*/ 43874 h 799585"/>
                <a:gd name="connsiteX5-41" fmla="*/ 26397 w 1257910"/>
                <a:gd name="connsiteY5-42" fmla="*/ 0 h 799585"/>
                <a:gd name="connsiteX0-43" fmla="*/ 1245132 w 1257910"/>
                <a:gd name="connsiteY0-44" fmla="*/ 0 h 755711"/>
                <a:gd name="connsiteX1-45" fmla="*/ 1257910 w 1257910"/>
                <a:gd name="connsiteY1-46" fmla="*/ 126756 h 755711"/>
                <a:gd name="connsiteX2-47" fmla="*/ 628955 w 1257910"/>
                <a:gd name="connsiteY2-48" fmla="*/ 755711 h 755711"/>
                <a:gd name="connsiteX3-49" fmla="*/ 0 w 1257910"/>
                <a:gd name="connsiteY3-50" fmla="*/ 126756 h 755711"/>
                <a:gd name="connsiteX4-51" fmla="*/ 12778 w 1257910"/>
                <a:gd name="connsiteY4-52" fmla="*/ 0 h 755711"/>
                <a:gd name="connsiteX0-53" fmla="*/ 1257910 w 1257910"/>
                <a:gd name="connsiteY0-54" fmla="*/ 126756 h 755711"/>
                <a:gd name="connsiteX1-55" fmla="*/ 628955 w 1257910"/>
                <a:gd name="connsiteY1-56" fmla="*/ 755711 h 755711"/>
                <a:gd name="connsiteX2-57" fmla="*/ 0 w 1257910"/>
                <a:gd name="connsiteY2-58" fmla="*/ 126756 h 755711"/>
                <a:gd name="connsiteX3-59" fmla="*/ 12778 w 1257910"/>
                <a:gd name="connsiteY3-60" fmla="*/ 0 h 755711"/>
                <a:gd name="connsiteX0-61" fmla="*/ 1257910 w 1257910"/>
                <a:gd name="connsiteY0-62" fmla="*/ 0 h 628955"/>
                <a:gd name="connsiteX1-63" fmla="*/ 628955 w 1257910"/>
                <a:gd name="connsiteY1-64" fmla="*/ 628955 h 628955"/>
                <a:gd name="connsiteX2-65" fmla="*/ 0 w 1257910"/>
                <a:gd name="connsiteY2-66" fmla="*/ 0 h 628955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</a:cxnLst>
              <a:rect l="l" t="t" r="r" b="b"/>
              <a:pathLst>
                <a:path w="1257910" h="628955">
                  <a:moveTo>
                    <a:pt x="1257910" y="0"/>
                  </a:moveTo>
                  <a:cubicBezTo>
                    <a:pt x="1257910" y="347362"/>
                    <a:pt x="976317" y="628955"/>
                    <a:pt x="628955" y="628955"/>
                  </a:cubicBezTo>
                  <a:cubicBezTo>
                    <a:pt x="281593" y="628955"/>
                    <a:pt x="0" y="347362"/>
                    <a:pt x="0" y="0"/>
                  </a:cubicBezTo>
                </a:path>
              </a:pathLst>
            </a:custGeom>
            <a:noFill/>
            <a:ln>
              <a:solidFill>
                <a:schemeClr val="accent5">
                  <a:alpha val="50000"/>
                </a:schemeClr>
              </a:solidFill>
            </a:ln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altLang="zh-CN"/>
            </a:p>
            <a:p>
              <a:pPr algn="ctr"/>
              <a:endParaRPr lang="zh-CN" altLang="en-US"/>
            </a:p>
          </p:txBody>
        </p:sp>
      </p:grpSp>
      <p:sp>
        <p:nvSpPr>
          <p:cNvPr id="1048708" name="标题 1"/>
          <p:cNvSpPr>
            <a:spLocks noGrp="1"/>
          </p:cNvSpPr>
          <p:nvPr>
            <p:ph type="ctrTitle" hasCustomPrompt="1"/>
            <p:custDataLst>
              <p:tags r:id="rId23"/>
            </p:custDataLst>
          </p:nvPr>
        </p:nvSpPr>
        <p:spPr>
          <a:xfrm>
            <a:off x="838200" y="2131488"/>
            <a:ext cx="8708376" cy="1800000"/>
          </a:xfrm>
        </p:spPr>
        <p:txBody>
          <a:bodyPr anchor="t">
            <a:normAutofit/>
          </a:bodyPr>
          <a:lstStyle>
            <a:lvl1pPr algn="l">
              <a:lnSpc>
                <a:spcPct val="100000"/>
              </a:lnSpc>
              <a:defRPr sz="5400">
                <a:solidFill>
                  <a:schemeClr val="accent4"/>
                </a:solidFill>
              </a:defRPr>
            </a:lvl1pPr>
          </a:lstStyle>
          <a:p>
            <a:r>
              <a:rPr lang="zh-CN" altLang="en-US"/>
              <a:t>单击此处编辑母版</a:t>
            </a:r>
            <a:br>
              <a:rPr lang="en-US" altLang="zh-CN"/>
            </a:br>
            <a:r>
              <a:rPr lang="zh-CN" altLang="en-US"/>
              <a:t>标题样式</a:t>
            </a:r>
            <a:endParaRPr lang="zh-CN" altLang="en-US"/>
          </a:p>
        </p:txBody>
      </p:sp>
      <p:sp>
        <p:nvSpPr>
          <p:cNvPr id="1048710" name="日期占位符 3"/>
          <p:cNvSpPr>
            <a:spLocks noGrp="1"/>
          </p:cNvSpPr>
          <p:nvPr>
            <p:ph type="dt" sz="half" idx="10"/>
            <p:custDataLst>
              <p:tags r:id="rId24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4"/>
          <p:cNvSpPr>
            <a:spLocks noGrp="1"/>
          </p:cNvSpPr>
          <p:nvPr>
            <p:ph type="ftr" sz="quarter" idx="11"/>
            <p:custDataLst>
              <p:tags r:id="rId25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714" name="灯片编号占位符 5"/>
          <p:cNvSpPr>
            <a:spLocks noGrp="1"/>
          </p:cNvSpPr>
          <p:nvPr>
            <p:ph type="sldNum" sz="quarter" idx="12"/>
            <p:custDataLst>
              <p:tags r:id="rId26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16" name="文本占位符 9"/>
          <p:cNvSpPr>
            <a:spLocks noGrp="1"/>
          </p:cNvSpPr>
          <p:nvPr>
            <p:ph type="body" sz="quarter" idx="13" hasCustomPrompt="1"/>
            <p:custDataLst>
              <p:tags r:id="rId27"/>
            </p:custDataLst>
          </p:nvPr>
        </p:nvSpPr>
        <p:spPr>
          <a:xfrm>
            <a:off x="842642" y="5230368"/>
            <a:ext cx="2743199" cy="976128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600" b="1">
                <a:solidFill>
                  <a:schemeClr val="accent4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718" name="文本占位符 13"/>
          <p:cNvSpPr>
            <a:spLocks noGrp="1"/>
          </p:cNvSpPr>
          <p:nvPr>
            <p:ph type="body" sz="quarter" idx="14" hasCustomPrompt="1"/>
            <p:custDataLst>
              <p:tags r:id="rId28"/>
            </p:custDataLst>
          </p:nvPr>
        </p:nvSpPr>
        <p:spPr>
          <a:xfrm>
            <a:off x="3360716" y="4168127"/>
            <a:ext cx="2950805" cy="976128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1048720" name="文本占位符 23"/>
          <p:cNvSpPr>
            <a:spLocks noGrp="1"/>
          </p:cNvSpPr>
          <p:nvPr>
            <p:ph type="body" sz="quarter" idx="17" hasCustomPrompt="1"/>
            <p:custDataLst>
              <p:tags r:id="rId29"/>
            </p:custDataLst>
          </p:nvPr>
        </p:nvSpPr>
        <p:spPr>
          <a:xfrm>
            <a:off x="838200" y="4168895"/>
            <a:ext cx="2463645" cy="976128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2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32" name="图片 8" descr="波浪3资源 2"/>
          <p:cNvSpPr/>
          <p:nvPr/>
        </p:nvSpPr>
        <p:spPr>
          <a:xfrm flipH="1">
            <a:off x="0" y="1166495"/>
            <a:ext cx="5688960" cy="5688960"/>
          </a:xfrm>
          <a:custGeom>
            <a:gdLst>
              <a:gd name="connsiteX0" fmla="*/ 5688961 w 5688960"/>
              <a:gd name="connsiteY0" fmla="*/ 0 h 5688960"/>
              <a:gd name="connsiteX1" fmla="*/ 5688961 w 5688960"/>
              <a:gd name="connsiteY1" fmla="*/ 5688961 h 5688960"/>
              <a:gd name="connsiteX2" fmla="*/ 0 w 5688960"/>
              <a:gd name="connsiteY2" fmla="*/ 5688961 h 5688960"/>
              <a:gd name="connsiteX3" fmla="*/ 1374264 w 5688960"/>
              <a:gd name="connsiteY3" fmla="*/ 5166681 h 5688960"/>
              <a:gd name="connsiteX4" fmla="*/ 1896543 w 5688960"/>
              <a:gd name="connsiteY4" fmla="*/ 3792417 h 5688960"/>
              <a:gd name="connsiteX5" fmla="*/ 3270808 w 5688960"/>
              <a:gd name="connsiteY5" fmla="*/ 3270138 h 5688960"/>
              <a:gd name="connsiteX6" fmla="*/ 3793087 w 5688960"/>
              <a:gd name="connsiteY6" fmla="*/ 1895740 h 5688960"/>
              <a:gd name="connsiteX7" fmla="*/ 5167485 w 5688960"/>
              <a:gd name="connsiteY7" fmla="*/ 1373461 h 5688960"/>
              <a:gd name="connsiteX8" fmla="*/ 5688961 w 5688960"/>
              <a:gd name="connsiteY8" fmla="*/ 0 h 568896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5688960" h="5688960">
                <a:moveTo>
                  <a:pt x="5688961" y="0"/>
                </a:moveTo>
                <a:lnTo>
                  <a:pt x="5688961" y="5688961"/>
                </a:lnTo>
                <a:lnTo>
                  <a:pt x="0" y="5688961"/>
                </a:lnTo>
                <a:cubicBezTo>
                  <a:pt x="473935" y="5214758"/>
                  <a:pt x="900195" y="5641018"/>
                  <a:pt x="1374264" y="5166681"/>
                </a:cubicBezTo>
                <a:cubicBezTo>
                  <a:pt x="1848333" y="4692345"/>
                  <a:pt x="1422073" y="4266352"/>
                  <a:pt x="1896543" y="3792417"/>
                </a:cubicBezTo>
                <a:cubicBezTo>
                  <a:pt x="2371014" y="3318482"/>
                  <a:pt x="2796739" y="3744475"/>
                  <a:pt x="3270808" y="3270138"/>
                </a:cubicBezTo>
                <a:cubicBezTo>
                  <a:pt x="3744877" y="2795801"/>
                  <a:pt x="3318616" y="2369809"/>
                  <a:pt x="3793087" y="1895740"/>
                </a:cubicBezTo>
                <a:cubicBezTo>
                  <a:pt x="4267558" y="1421671"/>
                  <a:pt x="4693416" y="1847797"/>
                  <a:pt x="5167485" y="1373461"/>
                </a:cubicBezTo>
                <a:cubicBezTo>
                  <a:pt x="5641554" y="899124"/>
                  <a:pt x="5214624" y="474069"/>
                  <a:pt x="5688961" y="0"/>
                </a:cubicBezTo>
                <a:close/>
              </a:path>
            </a:pathLst>
          </a:custGeom>
          <a:solidFill>
            <a:schemeClr val="accent4"/>
          </a:solidFill>
          <a:ln w="13380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34" name="日期占位符 6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圆角矩形 9"/>
          <p:cNvSpPr/>
          <p:nvPr userDrawn="1">
            <p:custDataLst>
              <p:tags r:id="rId2"/>
            </p:custDataLst>
          </p:nvPr>
        </p:nvSpPr>
        <p:spPr>
          <a:xfrm flipH="1">
            <a:off x="2814955" y="2491740"/>
            <a:ext cx="2459990" cy="1563370"/>
          </a:xfrm>
          <a:prstGeom prst="roundRect">
            <a:avLst>
              <a:gd name="adj" fmla="val 50000"/>
            </a:avLst>
          </a:prstGeom>
          <a:solidFill>
            <a:schemeClr val="accent6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51" name="组合 5"/>
          <p:cNvGrpSpPr/>
          <p:nvPr userDrawn="1">
            <p:custDataLst>
              <p:tags r:id="rId3"/>
            </p:custDataLst>
          </p:nvPr>
        </p:nvGrpSpPr>
        <p:grpSpPr>
          <a:xfrm>
            <a:off x="5137785" y="4574540"/>
            <a:ext cx="600710" cy="1326515"/>
            <a:chOff x="8651" y="7204"/>
            <a:chExt cx="946" cy="2089"/>
          </a:xfrm>
          <a:solidFill>
            <a:schemeClr val="accent5">
              <a:alpha val="50000"/>
            </a:schemeClr>
          </a:solidFill>
        </p:grpSpPr>
        <p:grpSp>
          <p:nvGrpSpPr>
            <p:cNvPr id="53" name="组合 9"/>
            <p:cNvGrpSpPr/>
            <p:nvPr/>
          </p:nvGrpSpPr>
          <p:grpSpPr>
            <a:xfrm>
              <a:off x="8651" y="9115"/>
              <a:ext cx="945" cy="178"/>
              <a:chOff x="8651" y="9544"/>
              <a:chExt cx="945" cy="178"/>
            </a:xfrm>
            <a:grpFill/>
          </p:grpSpPr>
          <p:sp>
            <p:nvSpPr>
              <p:cNvPr id="1048738" name="椭圆 19"/>
              <p:cNvSpPr>
                <a:spLocks noChangeAspect="1"/>
              </p:cNvSpPr>
              <p:nvPr>
                <p:custDataLst>
                  <p:tags r:id="rId4"/>
                </p:custDataLst>
              </p:nvPr>
            </p:nvSpPr>
            <p:spPr>
              <a:xfrm rot="5400000" flipH="1">
                <a:off x="941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40" name="椭圆 20"/>
              <p:cNvSpPr>
                <a:spLocks noChangeAspect="1"/>
              </p:cNvSpPr>
              <p:nvPr>
                <p:custDataLst>
                  <p:tags r:id="rId5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55" name="组合 10"/>
            <p:cNvGrpSpPr/>
            <p:nvPr/>
          </p:nvGrpSpPr>
          <p:grpSpPr>
            <a:xfrm>
              <a:off x="8651" y="8478"/>
              <a:ext cx="946" cy="178"/>
              <a:chOff x="8651" y="8764"/>
              <a:chExt cx="946" cy="178"/>
            </a:xfrm>
            <a:grpFill/>
          </p:grpSpPr>
          <p:sp>
            <p:nvSpPr>
              <p:cNvPr id="1048742" name="椭圆 17"/>
              <p:cNvSpPr>
                <a:spLocks noChangeAspect="1"/>
              </p:cNvSpPr>
              <p:nvPr>
                <p:custDataLst>
                  <p:tags r:id="rId6"/>
                </p:custDataLst>
              </p:nvPr>
            </p:nvSpPr>
            <p:spPr>
              <a:xfrm rot="5400000" flipH="1">
                <a:off x="941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44" name="椭圆 18"/>
              <p:cNvSpPr>
                <a:spLocks noChangeAspect="1"/>
              </p:cNvSpPr>
              <p:nvPr>
                <p:custDataLst>
                  <p:tags r:id="rId7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57" name="组合 11"/>
            <p:cNvGrpSpPr/>
            <p:nvPr/>
          </p:nvGrpSpPr>
          <p:grpSpPr>
            <a:xfrm>
              <a:off x="8651" y="7841"/>
              <a:ext cx="946" cy="178"/>
              <a:chOff x="8651" y="7984"/>
              <a:chExt cx="946" cy="178"/>
            </a:xfrm>
            <a:grpFill/>
          </p:grpSpPr>
          <p:sp>
            <p:nvSpPr>
              <p:cNvPr id="1048746" name="椭圆 15"/>
              <p:cNvSpPr>
                <a:spLocks noChangeAspect="1"/>
              </p:cNvSpPr>
              <p:nvPr>
                <p:custDataLst>
                  <p:tags r:id="rId8"/>
                </p:custDataLst>
              </p:nvPr>
            </p:nvSpPr>
            <p:spPr>
              <a:xfrm rot="5400000" flipH="1">
                <a:off x="941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48" name="椭圆 16"/>
              <p:cNvSpPr>
                <a:spLocks noChangeAspect="1"/>
              </p:cNvSpPr>
              <p:nvPr>
                <p:custDataLst>
                  <p:tags r:id="rId9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59" name="组合 12"/>
            <p:cNvGrpSpPr/>
            <p:nvPr/>
          </p:nvGrpSpPr>
          <p:grpSpPr>
            <a:xfrm>
              <a:off x="8651" y="7204"/>
              <a:ext cx="946" cy="178"/>
              <a:chOff x="8651" y="7204"/>
              <a:chExt cx="946" cy="178"/>
            </a:xfrm>
            <a:grpFill/>
          </p:grpSpPr>
          <p:sp>
            <p:nvSpPr>
              <p:cNvPr id="1048750" name="椭圆 13"/>
              <p:cNvSpPr>
                <a:spLocks noChangeAspect="1"/>
              </p:cNvSpPr>
              <p:nvPr>
                <p:custDataLst>
                  <p:tags r:id="rId10"/>
                </p:custDataLst>
              </p:nvPr>
            </p:nvSpPr>
            <p:spPr>
              <a:xfrm rot="5400000" flipH="1">
                <a:off x="941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52" name="椭圆 14"/>
              <p:cNvSpPr>
                <a:spLocks noChangeAspect="1"/>
              </p:cNvSpPr>
              <p:nvPr>
                <p:custDataLst>
                  <p:tags r:id="rId11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1048754" name="椭圆 21"/>
          <p:cNvSpPr>
            <a:spLocks noChangeAspect="1"/>
          </p:cNvSpPr>
          <p:nvPr userDrawn="1">
            <p:custDataLst>
              <p:tags r:id="rId12"/>
            </p:custDataLst>
          </p:nvPr>
        </p:nvSpPr>
        <p:spPr>
          <a:xfrm flipH="1">
            <a:off x="1148715" y="1753235"/>
            <a:ext cx="3039745" cy="304038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61" name="组合 24"/>
          <p:cNvGrpSpPr/>
          <p:nvPr userDrawn="1">
            <p:custDataLst>
              <p:tags r:id="rId13"/>
            </p:custDataLst>
          </p:nvPr>
        </p:nvGrpSpPr>
        <p:grpSpPr>
          <a:xfrm rot="5400000">
            <a:off x="1190308" y="172403"/>
            <a:ext cx="467995" cy="1326515"/>
            <a:chOff x="8651" y="7205"/>
            <a:chExt cx="737" cy="2089"/>
          </a:xfrm>
          <a:solidFill>
            <a:schemeClr val="accent2"/>
          </a:solidFill>
        </p:grpSpPr>
        <p:grpSp>
          <p:nvGrpSpPr>
            <p:cNvPr id="63" name="组合 25"/>
            <p:cNvGrpSpPr/>
            <p:nvPr/>
          </p:nvGrpSpPr>
          <p:grpSpPr>
            <a:xfrm>
              <a:off x="8651" y="9115"/>
              <a:ext cx="736" cy="179"/>
              <a:chOff x="8651" y="9544"/>
              <a:chExt cx="736" cy="179"/>
            </a:xfrm>
            <a:grpFill/>
          </p:grpSpPr>
          <p:sp>
            <p:nvSpPr>
              <p:cNvPr id="1048756" name="椭圆 35"/>
              <p:cNvSpPr>
                <a:spLocks noChangeAspect="1"/>
              </p:cNvSpPr>
              <p:nvPr>
                <p:custDataLst>
                  <p:tags r:id="rId14"/>
                </p:custDataLst>
              </p:nvPr>
            </p:nvSpPr>
            <p:spPr>
              <a:xfrm rot="5400000" flipH="1">
                <a:off x="9208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58" name="椭圆 36"/>
              <p:cNvSpPr>
                <a:spLocks noChangeAspect="1"/>
              </p:cNvSpPr>
              <p:nvPr>
                <p:custDataLst>
                  <p:tags r:id="rId15"/>
                </p:custDataLst>
              </p:nvPr>
            </p:nvSpPr>
            <p:spPr>
              <a:xfrm rot="5400000" flipH="1">
                <a:off x="8651" y="9544"/>
                <a:ext cx="179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65" name="组合 26"/>
            <p:cNvGrpSpPr/>
            <p:nvPr/>
          </p:nvGrpSpPr>
          <p:grpSpPr>
            <a:xfrm>
              <a:off x="8651" y="8479"/>
              <a:ext cx="737" cy="178"/>
              <a:chOff x="8651" y="8765"/>
              <a:chExt cx="737" cy="178"/>
            </a:xfrm>
            <a:grpFill/>
          </p:grpSpPr>
          <p:sp>
            <p:nvSpPr>
              <p:cNvPr id="1048760" name="椭圆 33"/>
              <p:cNvSpPr>
                <a:spLocks noChangeAspect="1"/>
              </p:cNvSpPr>
              <p:nvPr>
                <p:custDataLst>
                  <p:tags r:id="rId16"/>
                </p:custDataLst>
              </p:nvPr>
            </p:nvSpPr>
            <p:spPr>
              <a:xfrm rot="5400000" flipH="1">
                <a:off x="9209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62" name="椭圆 34"/>
              <p:cNvSpPr>
                <a:spLocks noChangeAspect="1"/>
              </p:cNvSpPr>
              <p:nvPr>
                <p:custDataLst>
                  <p:tags r:id="rId17"/>
                </p:custDataLst>
              </p:nvPr>
            </p:nvSpPr>
            <p:spPr>
              <a:xfrm rot="5400000" flipH="1">
                <a:off x="8651" y="876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67" name="组合 27"/>
            <p:cNvGrpSpPr/>
            <p:nvPr/>
          </p:nvGrpSpPr>
          <p:grpSpPr>
            <a:xfrm>
              <a:off x="8651" y="7842"/>
              <a:ext cx="737" cy="178"/>
              <a:chOff x="8651" y="7985"/>
              <a:chExt cx="737" cy="178"/>
            </a:xfrm>
            <a:grpFill/>
          </p:grpSpPr>
          <p:sp>
            <p:nvSpPr>
              <p:cNvPr id="1048764" name="椭圆 31"/>
              <p:cNvSpPr>
                <a:spLocks noChangeAspect="1"/>
              </p:cNvSpPr>
              <p:nvPr>
                <p:custDataLst>
                  <p:tags r:id="rId18"/>
                </p:custDataLst>
              </p:nvPr>
            </p:nvSpPr>
            <p:spPr>
              <a:xfrm rot="5400000" flipH="1">
                <a:off x="9209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66" name="椭圆 32"/>
              <p:cNvSpPr>
                <a:spLocks noChangeAspect="1"/>
              </p:cNvSpPr>
              <p:nvPr>
                <p:custDataLst>
                  <p:tags r:id="rId19"/>
                </p:custDataLst>
              </p:nvPr>
            </p:nvSpPr>
            <p:spPr>
              <a:xfrm rot="5400000" flipH="1">
                <a:off x="8651" y="798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grpSp>
          <p:nvGrpSpPr>
            <p:cNvPr id="69" name="组合 28"/>
            <p:cNvGrpSpPr/>
            <p:nvPr/>
          </p:nvGrpSpPr>
          <p:grpSpPr>
            <a:xfrm>
              <a:off x="8651" y="7205"/>
              <a:ext cx="737" cy="178"/>
              <a:chOff x="8651" y="7205"/>
              <a:chExt cx="737" cy="178"/>
            </a:xfrm>
            <a:grpFill/>
          </p:grpSpPr>
          <p:sp>
            <p:nvSpPr>
              <p:cNvPr id="1048768" name="椭圆 29"/>
              <p:cNvSpPr>
                <a:spLocks noChangeAspect="1"/>
              </p:cNvSpPr>
              <p:nvPr>
                <p:custDataLst>
                  <p:tags r:id="rId20"/>
                </p:custDataLst>
              </p:nvPr>
            </p:nvSpPr>
            <p:spPr>
              <a:xfrm rot="5400000" flipH="1">
                <a:off x="9209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048770" name="椭圆 30"/>
              <p:cNvSpPr>
                <a:spLocks noChangeAspect="1"/>
              </p:cNvSpPr>
              <p:nvPr>
                <p:custDataLst>
                  <p:tags r:id="rId21"/>
                </p:custDataLst>
              </p:nvPr>
            </p:nvSpPr>
            <p:spPr>
              <a:xfrm rot="5400000" flipH="1">
                <a:off x="8651" y="7204"/>
                <a:ext cx="178" cy="179"/>
              </a:xfrm>
              <a:prstGeom prst="ellipse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lumMod val="75000"/>
                </a:schemeClr>
              </a:lnRef>
              <a:fillRef idx="1">
                <a:schemeClr val="accent1"/>
              </a:fillRef>
              <a:effectRef idx="0">
                <a:srgbClr val="FFFFFF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</p:grpSp>
      <p:sp>
        <p:nvSpPr>
          <p:cNvPr id="1048772" name="任意多边形: 形状 37"/>
          <p:cNvSpPr/>
          <p:nvPr userDrawn="1">
            <p:custDataLst>
              <p:tags r:id="rId22"/>
            </p:custDataLst>
          </p:nvPr>
        </p:nvSpPr>
        <p:spPr>
          <a:xfrm>
            <a:off x="0" y="5255895"/>
            <a:ext cx="1689100" cy="1172846"/>
          </a:xfrm>
          <a:custGeom>
            <a:gdLst>
              <a:gd name="connsiteX0" fmla="*/ 0 w 1689100"/>
              <a:gd name="connsiteY0" fmla="*/ 0 h 1172846"/>
              <a:gd name="connsiteX1" fmla="*/ 1102677 w 1689100"/>
              <a:gd name="connsiteY1" fmla="*/ 0 h 1172846"/>
              <a:gd name="connsiteX2" fmla="*/ 1677186 w 1689100"/>
              <a:gd name="connsiteY2" fmla="*/ 468238 h 1172846"/>
              <a:gd name="connsiteX3" fmla="*/ 1689100 w 1689100"/>
              <a:gd name="connsiteY3" fmla="*/ 586423 h 1172846"/>
              <a:gd name="connsiteX4" fmla="*/ 1677186 w 1689100"/>
              <a:gd name="connsiteY4" fmla="*/ 704607 h 1172846"/>
              <a:gd name="connsiteX5" fmla="*/ 1102677 w 1689100"/>
              <a:gd name="connsiteY5" fmla="*/ 1172845 h 1172846"/>
              <a:gd name="connsiteX6" fmla="*/ 0 w 1689100"/>
              <a:gd name="connsiteY6" fmla="*/ 1172846 h 1172846"/>
              <a:gd name="connsiteX7" fmla="*/ 0 w 1689100"/>
              <a:gd name="connsiteY7" fmla="*/ 0 h 1172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689100" h="1172846">
                <a:moveTo>
                  <a:pt x="0" y="0"/>
                </a:moveTo>
                <a:lnTo>
                  <a:pt x="1102677" y="0"/>
                </a:lnTo>
                <a:cubicBezTo>
                  <a:pt x="1386065" y="0"/>
                  <a:pt x="1622504" y="201016"/>
                  <a:pt x="1677186" y="468238"/>
                </a:cubicBezTo>
                <a:lnTo>
                  <a:pt x="1689100" y="586423"/>
                </a:lnTo>
                <a:lnTo>
                  <a:pt x="1677186" y="704607"/>
                </a:lnTo>
                <a:cubicBezTo>
                  <a:pt x="1622504" y="971830"/>
                  <a:pt x="1386065" y="1172845"/>
                  <a:pt x="1102677" y="1172845"/>
                </a:cubicBezTo>
                <a:lnTo>
                  <a:pt x="0" y="1172846"/>
                </a:lnTo>
                <a:lnTo>
                  <a:pt x="0" y="0"/>
                </a:ln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74" name="标题 1"/>
          <p:cNvSpPr>
            <a:spLocks noGrp="1"/>
          </p:cNvSpPr>
          <p:nvPr>
            <p:ph type="title" hasCustomPrompt="1"/>
            <p:custDataLst>
              <p:tags r:id="rId23"/>
            </p:custDataLst>
          </p:nvPr>
        </p:nvSpPr>
        <p:spPr>
          <a:xfrm>
            <a:off x="1205556" y="1883753"/>
            <a:ext cx="2880000" cy="1644003"/>
          </a:xfrm>
        </p:spPr>
        <p:txBody>
          <a:bodyPr anchor="b">
            <a:normAutofit/>
          </a:bodyPr>
          <a:lstStyle>
            <a:lvl1pPr algn="ctr" rtl="0">
              <a:defRPr sz="6000">
                <a:solidFill>
                  <a:schemeClr val="bg1"/>
                </a:soli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76" name="文本占位符 2"/>
          <p:cNvSpPr>
            <a:spLocks noGrp="1"/>
          </p:cNvSpPr>
          <p:nvPr>
            <p:ph type="body" idx="1" hasCustomPrompt="1"/>
            <p:custDataLst>
              <p:tags r:id="rId24"/>
            </p:custDataLst>
          </p:nvPr>
        </p:nvSpPr>
        <p:spPr>
          <a:xfrm>
            <a:off x="1205557" y="3616668"/>
            <a:ext cx="2880000" cy="1071220"/>
          </a:xfrm>
        </p:spPr>
        <p:txBody>
          <a:bodyPr anchor="t"/>
          <a:lstStyle>
            <a:lvl1pPr marL="0" indent="0" algn="ctr">
              <a:buNone/>
              <a:defRPr sz="2400" b="0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sp>
        <p:nvSpPr>
          <p:cNvPr id="1048778" name="页脚占位符 7"/>
          <p:cNvSpPr>
            <a:spLocks noGrp="1"/>
          </p:cNvSpPr>
          <p:nvPr>
            <p:ph type="ftr" sz="quarter" idx="11"/>
            <p:custDataLst>
              <p:tags r:id="rId2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8"/>
          <p:cNvSpPr>
            <a:spLocks noGrp="1"/>
          </p:cNvSpPr>
          <p:nvPr>
            <p:ph type="sldNum" sz="quarter" idx="12"/>
            <p:custDataLst>
              <p:tags r:id="rId2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71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图片 4" descr="波浪3资源 2"/>
          <p:cNvSpPr/>
          <p:nvPr/>
        </p:nvSpPr>
        <p:spPr>
          <a:xfrm flipH="1">
            <a:off x="0" y="1972310"/>
            <a:ext cx="4883505" cy="4883505"/>
          </a:xfrm>
          <a:custGeom>
            <a:gdLst>
              <a:gd name="connsiteX0" fmla="*/ 4883506 w 4883505"/>
              <a:gd name="connsiteY0" fmla="*/ 0 h 4883505"/>
              <a:gd name="connsiteX1" fmla="*/ 4883506 w 4883505"/>
              <a:gd name="connsiteY1" fmla="*/ 4883506 h 4883505"/>
              <a:gd name="connsiteX2" fmla="*/ 0 w 4883505"/>
              <a:gd name="connsiteY2" fmla="*/ 4883506 h 4883505"/>
              <a:gd name="connsiteX3" fmla="*/ 1179693 w 4883505"/>
              <a:gd name="connsiteY3" fmla="*/ 4435172 h 4883505"/>
              <a:gd name="connsiteX4" fmla="*/ 1628027 w 4883505"/>
              <a:gd name="connsiteY4" fmla="*/ 3255479 h 4883505"/>
              <a:gd name="connsiteX5" fmla="*/ 2807720 w 4883505"/>
              <a:gd name="connsiteY5" fmla="*/ 2807145 h 4883505"/>
              <a:gd name="connsiteX6" fmla="*/ 3256054 w 4883505"/>
              <a:gd name="connsiteY6" fmla="*/ 1627337 h 4883505"/>
              <a:gd name="connsiteX7" fmla="*/ 4435862 w 4883505"/>
              <a:gd name="connsiteY7" fmla="*/ 1179003 h 4883505"/>
              <a:gd name="connsiteX8" fmla="*/ 4883506 w 4883505"/>
              <a:gd name="connsiteY8" fmla="*/ 0 h 488350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883505" h="4883505">
                <a:moveTo>
                  <a:pt x="4883506" y="0"/>
                </a:moveTo>
                <a:lnTo>
                  <a:pt x="4883506" y="4883506"/>
                </a:lnTo>
                <a:lnTo>
                  <a:pt x="0" y="4883506"/>
                </a:lnTo>
                <a:cubicBezTo>
                  <a:pt x="406834" y="4476442"/>
                  <a:pt x="772744" y="4842351"/>
                  <a:pt x="1179693" y="4435172"/>
                </a:cubicBezTo>
                <a:cubicBezTo>
                  <a:pt x="1586642" y="4027993"/>
                  <a:pt x="1220733" y="3662313"/>
                  <a:pt x="1628027" y="3255479"/>
                </a:cubicBezTo>
                <a:cubicBezTo>
                  <a:pt x="2035321" y="2848645"/>
                  <a:pt x="2400771" y="3214324"/>
                  <a:pt x="2807720" y="2807145"/>
                </a:cubicBezTo>
                <a:cubicBezTo>
                  <a:pt x="3214669" y="2399966"/>
                  <a:pt x="2848760" y="2034286"/>
                  <a:pt x="3256054" y="1627337"/>
                </a:cubicBezTo>
                <a:cubicBezTo>
                  <a:pt x="3663348" y="1220388"/>
                  <a:pt x="4028913" y="1586182"/>
                  <a:pt x="4435862" y="1179003"/>
                </a:cubicBezTo>
                <a:cubicBezTo>
                  <a:pt x="4842811" y="771824"/>
                  <a:pt x="4476327" y="406949"/>
                  <a:pt x="4883506" y="0"/>
                </a:cubicBezTo>
                <a:close/>
              </a:path>
            </a:pathLst>
          </a:custGeom>
          <a:solidFill>
            <a:schemeClr val="accent1"/>
          </a:solidFill>
          <a:ln w="1147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84" name="图片 6" descr="波浪3资源 2"/>
          <p:cNvSpPr/>
          <p:nvPr/>
        </p:nvSpPr>
        <p:spPr>
          <a:xfrm flipV="1">
            <a:off x="8143875" y="0"/>
            <a:ext cx="4046315" cy="4046315"/>
          </a:xfrm>
          <a:custGeom>
            <a:gdLst>
              <a:gd name="connsiteX0" fmla="*/ 4046315 w 4046315"/>
              <a:gd name="connsiteY0" fmla="*/ 0 h 4046315"/>
              <a:gd name="connsiteX1" fmla="*/ 4046315 w 4046315"/>
              <a:gd name="connsiteY1" fmla="*/ 4046315 h 4046315"/>
              <a:gd name="connsiteX2" fmla="*/ 0 w 4046315"/>
              <a:gd name="connsiteY2" fmla="*/ 4046315 h 4046315"/>
              <a:gd name="connsiteX3" fmla="*/ 977456 w 4046315"/>
              <a:gd name="connsiteY3" fmla="*/ 3674840 h 4046315"/>
              <a:gd name="connsiteX4" fmla="*/ 1348931 w 4046315"/>
              <a:gd name="connsiteY4" fmla="*/ 2697385 h 4046315"/>
              <a:gd name="connsiteX5" fmla="*/ 2326386 w 4046315"/>
              <a:gd name="connsiteY5" fmla="*/ 2325910 h 4046315"/>
              <a:gd name="connsiteX6" fmla="*/ 2697861 w 4046315"/>
              <a:gd name="connsiteY6" fmla="*/ 1348359 h 4046315"/>
              <a:gd name="connsiteX7" fmla="*/ 3675412 w 4046315"/>
              <a:gd name="connsiteY7" fmla="*/ 976884 h 4046315"/>
              <a:gd name="connsiteX8" fmla="*/ 4046315 w 4046315"/>
              <a:gd name="connsiteY8" fmla="*/ 0 h 404631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4046315" h="4046315">
                <a:moveTo>
                  <a:pt x="4046315" y="0"/>
                </a:moveTo>
                <a:lnTo>
                  <a:pt x="4046315" y="4046315"/>
                </a:lnTo>
                <a:lnTo>
                  <a:pt x="0" y="4046315"/>
                </a:lnTo>
                <a:cubicBezTo>
                  <a:pt x="337090" y="3709035"/>
                  <a:pt x="640271" y="4012216"/>
                  <a:pt x="977456" y="3674840"/>
                </a:cubicBezTo>
                <a:cubicBezTo>
                  <a:pt x="1314641" y="3337465"/>
                  <a:pt x="1011460" y="3034474"/>
                  <a:pt x="1348931" y="2697385"/>
                </a:cubicBezTo>
                <a:cubicBezTo>
                  <a:pt x="1686401" y="2360295"/>
                  <a:pt x="1989201" y="2663285"/>
                  <a:pt x="2326386" y="2325910"/>
                </a:cubicBezTo>
                <a:cubicBezTo>
                  <a:pt x="2663571" y="1988534"/>
                  <a:pt x="2360390" y="1685544"/>
                  <a:pt x="2697861" y="1348359"/>
                </a:cubicBezTo>
                <a:cubicBezTo>
                  <a:pt x="3035332" y="1011174"/>
                  <a:pt x="3338227" y="1314260"/>
                  <a:pt x="3675412" y="976884"/>
                </a:cubicBezTo>
                <a:cubicBezTo>
                  <a:pt x="4012597" y="639509"/>
                  <a:pt x="3708940" y="337185"/>
                  <a:pt x="4046315" y="0"/>
                </a:cubicBezTo>
                <a:close/>
              </a:path>
            </a:pathLst>
          </a:custGeom>
          <a:solidFill>
            <a:schemeClr val="accent5">
              <a:lumMod val="40000"/>
              <a:lumOff val="60000"/>
            </a:schemeClr>
          </a:soli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86" name="椭圆 10"/>
          <p:cNvSpPr/>
          <p:nvPr userDrawn="1">
            <p:custDataLst>
              <p:tags r:id="rId1"/>
            </p:custDataLst>
          </p:nvPr>
        </p:nvSpPr>
        <p:spPr>
          <a:xfrm>
            <a:off x="1337945" y="4248785"/>
            <a:ext cx="1040130" cy="104013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88" name="椭圆 11"/>
          <p:cNvSpPr/>
          <p:nvPr userDrawn="1">
            <p:custDataLst>
              <p:tags r:id="rId2"/>
            </p:custDataLst>
          </p:nvPr>
        </p:nvSpPr>
        <p:spPr>
          <a:xfrm>
            <a:off x="1191895" y="4102735"/>
            <a:ext cx="1332230" cy="133223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0" name="椭圆 12"/>
          <p:cNvSpPr/>
          <p:nvPr userDrawn="1">
            <p:custDataLst>
              <p:tags r:id="rId3"/>
            </p:custDataLst>
          </p:nvPr>
        </p:nvSpPr>
        <p:spPr>
          <a:xfrm>
            <a:off x="1048385" y="3959225"/>
            <a:ext cx="1620520" cy="162052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2" name="椭圆 13"/>
          <p:cNvSpPr/>
          <p:nvPr userDrawn="1">
            <p:custDataLst>
              <p:tags r:id="rId4"/>
            </p:custDataLst>
          </p:nvPr>
        </p:nvSpPr>
        <p:spPr>
          <a:xfrm>
            <a:off x="908685" y="3819525"/>
            <a:ext cx="1899920" cy="1899920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4" name="椭圆 14"/>
          <p:cNvSpPr/>
          <p:nvPr userDrawn="1">
            <p:custDataLst>
              <p:tags r:id="rId5"/>
            </p:custDataLst>
          </p:nvPr>
        </p:nvSpPr>
        <p:spPr>
          <a:xfrm>
            <a:off x="756285" y="3667125"/>
            <a:ext cx="2204085" cy="2204085"/>
          </a:xfrm>
          <a:prstGeom prst="ellipse">
            <a:avLst/>
          </a:prstGeom>
          <a:noFill/>
          <a:ln>
            <a:solidFill>
              <a:schemeClr val="accent5">
                <a:alpha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6" name="椭圆 16"/>
          <p:cNvSpPr/>
          <p:nvPr userDrawn="1">
            <p:custDataLst>
              <p:tags r:id="rId6"/>
            </p:custDataLst>
          </p:nvPr>
        </p:nvSpPr>
        <p:spPr>
          <a:xfrm>
            <a:off x="9814560" y="1293495"/>
            <a:ext cx="992505" cy="99250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8" name="椭圆 17"/>
          <p:cNvSpPr/>
          <p:nvPr userDrawn="1">
            <p:custDataLst>
              <p:tags r:id="rId7"/>
            </p:custDataLst>
          </p:nvPr>
        </p:nvSpPr>
        <p:spPr>
          <a:xfrm>
            <a:off x="9675495" y="1154430"/>
            <a:ext cx="1271270" cy="1271270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0" name="椭圆 18"/>
          <p:cNvSpPr/>
          <p:nvPr userDrawn="1">
            <p:custDataLst>
              <p:tags r:id="rId8"/>
            </p:custDataLst>
          </p:nvPr>
        </p:nvSpPr>
        <p:spPr>
          <a:xfrm>
            <a:off x="9538335" y="1017270"/>
            <a:ext cx="1546225" cy="154622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2" name="椭圆 19"/>
          <p:cNvSpPr/>
          <p:nvPr userDrawn="1">
            <p:custDataLst>
              <p:tags r:id="rId9"/>
            </p:custDataLst>
          </p:nvPr>
        </p:nvSpPr>
        <p:spPr>
          <a:xfrm>
            <a:off x="9404985" y="883920"/>
            <a:ext cx="1812925" cy="1812925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4" name="椭圆 20"/>
          <p:cNvSpPr/>
          <p:nvPr userDrawn="1">
            <p:custDataLst>
              <p:tags r:id="rId10"/>
            </p:custDataLst>
          </p:nvPr>
        </p:nvSpPr>
        <p:spPr>
          <a:xfrm>
            <a:off x="9259570" y="738505"/>
            <a:ext cx="2103120" cy="2103120"/>
          </a:xfrm>
          <a:prstGeom prst="ellipse">
            <a:avLst/>
          </a:prstGeom>
          <a:noFill/>
          <a:ln>
            <a:solidFill>
              <a:schemeClr val="accent5">
                <a:alpha val="25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6" name="标题 1"/>
          <p:cNvSpPr>
            <a:spLocks noGrp="1"/>
          </p:cNvSpPr>
          <p:nvPr>
            <p:ph type="title" hasCustomPrompt="1"/>
            <p:custDataLst>
              <p:tags r:id="rId11"/>
            </p:custDataLst>
          </p:nvPr>
        </p:nvSpPr>
        <p:spPr>
          <a:xfrm>
            <a:off x="1526400" y="3266144"/>
            <a:ext cx="9144000" cy="2006395"/>
          </a:xfrm>
        </p:spPr>
        <p:txBody>
          <a:bodyPr anchor="t">
            <a:normAutofit/>
          </a:bodyPr>
          <a:lstStyle>
            <a:lvl1pPr algn="ctr">
              <a:defRPr sz="4800"/>
            </a:lvl1pPr>
          </a:lstStyle>
          <a:p>
            <a:r>
              <a:rPr lang="zh-CN" altLang="en-US"/>
              <a:t>单击编辑母版标题样式</a:t>
            </a:r>
            <a:endParaRPr lang="zh-CN" altLang="en-US"/>
          </a:p>
        </p:txBody>
      </p:sp>
      <p:sp>
        <p:nvSpPr>
          <p:cNvPr id="1048808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0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12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814" name="文本占位符 7"/>
          <p:cNvSpPr>
            <a:spLocks noGrp="1"/>
          </p:cNvSpPr>
          <p:nvPr>
            <p:ph type="body" sz="quarter" idx="13" hasCustomPrompt="1"/>
            <p:custDataLst>
              <p:tags r:id="rId15"/>
            </p:custDataLst>
          </p:nvPr>
        </p:nvSpPr>
        <p:spPr>
          <a:xfrm>
            <a:off x="1524000" y="856666"/>
            <a:ext cx="9144000" cy="2203901"/>
          </a:xfrm>
        </p:spPr>
        <p:txBody>
          <a:bodyPr anchor="b">
            <a:normAutofit/>
          </a:bodyPr>
          <a:lstStyle>
            <a:lvl1pPr marL="0" indent="0" algn="ctr">
              <a:buNone/>
              <a:defRPr sz="6000" b="1">
                <a:ln>
                  <a:solidFill>
                    <a:schemeClr val="accent4">
                      <a:alpha val="40000"/>
                    </a:schemeClr>
                  </a:solidFill>
                </a:ln>
                <a:noFill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1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18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2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22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4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26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75" name=""/>
        <p:cNvGrpSpPr/>
        <p:nvPr/>
      </p:nvGrpSpPr>
      <p:grpSpPr>
        <a:xfrm>
          <a:off x="0" y="0"/>
          <a:ext cx="0" cy="0"/>
        </a:xfrm>
      </p:grpSpPr>
      <p:sp>
        <p:nvSpPr>
          <p:cNvPr id="104882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30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832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34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836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38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40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42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77" name=""/>
        <p:cNvGrpSpPr/>
        <p:nvPr/>
      </p:nvGrpSpPr>
      <p:grpSpPr>
        <a:xfrm>
          <a:off x="0" y="0"/>
          <a:ext cx="0" cy="0"/>
        </a:xfrm>
      </p:grpSpPr>
      <p:sp>
        <p:nvSpPr>
          <p:cNvPr id="104884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46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48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50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79" name=""/>
        <p:cNvGrpSpPr/>
        <p:nvPr/>
      </p:nvGrpSpPr>
      <p:grpSpPr>
        <a:xfrm>
          <a:off x="0" y="0"/>
          <a:ext cx="0" cy="0"/>
        </a:xfrm>
      </p:grpSpPr>
      <p:sp>
        <p:nvSpPr>
          <p:cNvPr id="104885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54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56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858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60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62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64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83" name=""/>
        <p:cNvGrpSpPr/>
        <p:nvPr/>
      </p:nvGrpSpPr>
      <p:grpSpPr>
        <a:xfrm>
          <a:off x="0" y="0"/>
          <a:ext cx="0" cy="0"/>
        </a:xfrm>
      </p:grpSpPr>
      <p:sp>
        <p:nvSpPr>
          <p:cNvPr id="104886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68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870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72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74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85" name=""/>
        <p:cNvGrpSpPr/>
        <p:nvPr/>
      </p:nvGrpSpPr>
      <p:grpSpPr>
        <a:xfrm>
          <a:off x="0" y="0"/>
          <a:ext cx="0" cy="0"/>
        </a:xfrm>
      </p:grpSpPr>
      <p:sp>
        <p:nvSpPr>
          <p:cNvPr id="1048876" name="图片 8" descr="波浪3资源 2"/>
          <p:cNvSpPr/>
          <p:nvPr/>
        </p:nvSpPr>
        <p:spPr>
          <a:xfrm>
            <a:off x="5334000" y="0"/>
            <a:ext cx="6854934" cy="6854934"/>
          </a:xfrm>
          <a:custGeom>
            <a:gdLst>
              <a:gd name="connsiteX0" fmla="*/ 6854934 w 6854934"/>
              <a:gd name="connsiteY0" fmla="*/ 0 h 6854934"/>
              <a:gd name="connsiteX1" fmla="*/ 6854934 w 6854934"/>
              <a:gd name="connsiteY1" fmla="*/ 6854934 h 6854934"/>
              <a:gd name="connsiteX2" fmla="*/ 0 w 6854934"/>
              <a:gd name="connsiteY2" fmla="*/ 6854934 h 6854934"/>
              <a:gd name="connsiteX3" fmla="*/ 1655925 w 6854934"/>
              <a:gd name="connsiteY3" fmla="*/ 6225612 h 6854934"/>
              <a:gd name="connsiteX4" fmla="*/ 2285247 w 6854934"/>
              <a:gd name="connsiteY4" fmla="*/ 4569687 h 6854934"/>
              <a:gd name="connsiteX5" fmla="*/ 3941172 w 6854934"/>
              <a:gd name="connsiteY5" fmla="*/ 3940365 h 6854934"/>
              <a:gd name="connsiteX6" fmla="*/ 4570494 w 6854934"/>
              <a:gd name="connsiteY6" fmla="*/ 2284279 h 6854934"/>
              <a:gd name="connsiteX7" fmla="*/ 6226580 w 6854934"/>
              <a:gd name="connsiteY7" fmla="*/ 1654956 h 6854934"/>
              <a:gd name="connsiteX8" fmla="*/ 6854934 w 6854934"/>
              <a:gd name="connsiteY8" fmla="*/ 0 h 68549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854934" h="6854934">
                <a:moveTo>
                  <a:pt x="6854934" y="0"/>
                </a:moveTo>
                <a:lnTo>
                  <a:pt x="6854934" y="6854934"/>
                </a:lnTo>
                <a:lnTo>
                  <a:pt x="0" y="6854934"/>
                </a:lnTo>
                <a:cubicBezTo>
                  <a:pt x="571070" y="6283542"/>
                  <a:pt x="1084694" y="6797166"/>
                  <a:pt x="1655925" y="6225612"/>
                </a:cubicBezTo>
                <a:cubicBezTo>
                  <a:pt x="2227156" y="5654058"/>
                  <a:pt x="1713532" y="5140757"/>
                  <a:pt x="2285247" y="4569687"/>
                </a:cubicBezTo>
                <a:cubicBezTo>
                  <a:pt x="2856962" y="3998618"/>
                  <a:pt x="3369941" y="4511919"/>
                  <a:pt x="3941172" y="3940365"/>
                </a:cubicBezTo>
                <a:cubicBezTo>
                  <a:pt x="4512403" y="3368811"/>
                  <a:pt x="3998779" y="2855510"/>
                  <a:pt x="4570494" y="2284279"/>
                </a:cubicBezTo>
                <a:cubicBezTo>
                  <a:pt x="5142210" y="1713048"/>
                  <a:pt x="5655349" y="2226510"/>
                  <a:pt x="6226580" y="1654956"/>
                </a:cubicBezTo>
                <a:cubicBezTo>
                  <a:pt x="6797811" y="1083403"/>
                  <a:pt x="6283381" y="571231"/>
                  <a:pt x="6854934" y="0"/>
                </a:cubicBezTo>
                <a:close/>
              </a:path>
            </a:pathLst>
          </a:custGeom>
          <a:solidFill>
            <a:schemeClr val="accent4"/>
          </a:solidFill>
          <a:ln w="16136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accent4"/>
              </a:solidFill>
            </a:endParaRPr>
          </a:p>
        </p:txBody>
      </p:sp>
      <p:sp>
        <p:nvSpPr>
          <p:cNvPr id="1048878" name="椭圆 22"/>
          <p:cNvSpPr>
            <a:spLocks noChangeAspect="1"/>
          </p:cNvSpPr>
          <p:nvPr userDrawn="1">
            <p:custDataLst>
              <p:tags r:id="rId1"/>
            </p:custDataLst>
          </p:nvPr>
        </p:nvSpPr>
        <p:spPr>
          <a:xfrm rot="10800000">
            <a:off x="8393430" y="658495"/>
            <a:ext cx="113665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0" name="椭圆 24"/>
          <p:cNvSpPr>
            <a:spLocks noChangeAspect="1"/>
          </p:cNvSpPr>
          <p:nvPr userDrawn="1">
            <p:custDataLst>
              <p:tags r:id="rId2"/>
            </p:custDataLst>
          </p:nvPr>
        </p:nvSpPr>
        <p:spPr>
          <a:xfrm rot="10800000">
            <a:off x="8393430" y="1012190"/>
            <a:ext cx="113665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2" name="椭圆 20"/>
          <p:cNvSpPr>
            <a:spLocks noChangeAspect="1"/>
          </p:cNvSpPr>
          <p:nvPr userDrawn="1">
            <p:custDataLst>
              <p:tags r:id="rId3"/>
            </p:custDataLst>
          </p:nvPr>
        </p:nvSpPr>
        <p:spPr>
          <a:xfrm rot="10800000">
            <a:off x="8797925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4" name="椭圆 21"/>
          <p:cNvSpPr>
            <a:spLocks noChangeAspect="1"/>
          </p:cNvSpPr>
          <p:nvPr userDrawn="1">
            <p:custDataLst>
              <p:tags r:id="rId4"/>
            </p:custDataLst>
          </p:nvPr>
        </p:nvSpPr>
        <p:spPr>
          <a:xfrm rot="10800000">
            <a:off x="8797925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6" name="椭圆 16"/>
          <p:cNvSpPr>
            <a:spLocks noChangeAspect="1"/>
          </p:cNvSpPr>
          <p:nvPr userDrawn="1">
            <p:custDataLst>
              <p:tags r:id="rId5"/>
            </p:custDataLst>
          </p:nvPr>
        </p:nvSpPr>
        <p:spPr>
          <a:xfrm rot="10800000">
            <a:off x="9202420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88" name="椭圆 18"/>
          <p:cNvSpPr>
            <a:spLocks noChangeAspect="1"/>
          </p:cNvSpPr>
          <p:nvPr userDrawn="1">
            <p:custDataLst>
              <p:tags r:id="rId6"/>
            </p:custDataLst>
          </p:nvPr>
        </p:nvSpPr>
        <p:spPr>
          <a:xfrm rot="10800000">
            <a:off x="9202420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0" name="椭圆 14"/>
          <p:cNvSpPr>
            <a:spLocks noChangeAspect="1"/>
          </p:cNvSpPr>
          <p:nvPr userDrawn="1">
            <p:custDataLst>
              <p:tags r:id="rId7"/>
            </p:custDataLst>
          </p:nvPr>
        </p:nvSpPr>
        <p:spPr>
          <a:xfrm rot="10800000">
            <a:off x="9606915" y="65786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2" name="椭圆 15"/>
          <p:cNvSpPr>
            <a:spLocks noChangeAspect="1"/>
          </p:cNvSpPr>
          <p:nvPr userDrawn="1">
            <p:custDataLst>
              <p:tags r:id="rId8"/>
            </p:custDataLst>
          </p:nvPr>
        </p:nvSpPr>
        <p:spPr>
          <a:xfrm rot="10800000">
            <a:off x="9606915" y="1012190"/>
            <a:ext cx="113030" cy="113665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4" name="任意多边形: 形状 25"/>
          <p:cNvSpPr/>
          <p:nvPr userDrawn="1">
            <p:custDataLst>
              <p:tags r:id="rId9"/>
            </p:custDataLst>
          </p:nvPr>
        </p:nvSpPr>
        <p:spPr>
          <a:xfrm>
            <a:off x="9776460" y="4785995"/>
            <a:ext cx="2415540" cy="1172846"/>
          </a:xfrm>
          <a:custGeom>
            <a:gdLst>
              <a:gd name="connsiteX0" fmla="*/ 586423 w 2415540"/>
              <a:gd name="connsiteY0" fmla="*/ 0 h 1172846"/>
              <a:gd name="connsiteX1" fmla="*/ 2415540 w 2415540"/>
              <a:gd name="connsiteY1" fmla="*/ 0 h 1172846"/>
              <a:gd name="connsiteX2" fmla="*/ 2415540 w 2415540"/>
              <a:gd name="connsiteY2" fmla="*/ 1172846 h 1172846"/>
              <a:gd name="connsiteX3" fmla="*/ 586423 w 2415540"/>
              <a:gd name="connsiteY3" fmla="*/ 1172845 h 1172846"/>
              <a:gd name="connsiteX4" fmla="*/ 11914 w 2415540"/>
              <a:gd name="connsiteY4" fmla="*/ 704607 h 1172846"/>
              <a:gd name="connsiteX5" fmla="*/ 0 w 2415540"/>
              <a:gd name="connsiteY5" fmla="*/ 586423 h 1172846"/>
              <a:gd name="connsiteX6" fmla="*/ 11914 w 2415540"/>
              <a:gd name="connsiteY6" fmla="*/ 468238 h 1172846"/>
              <a:gd name="connsiteX7" fmla="*/ 586423 w 2415540"/>
              <a:gd name="connsiteY7" fmla="*/ 0 h 1172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415540" h="1172846">
                <a:moveTo>
                  <a:pt x="586423" y="0"/>
                </a:moveTo>
                <a:lnTo>
                  <a:pt x="2415540" y="0"/>
                </a:lnTo>
                <a:lnTo>
                  <a:pt x="2415540" y="1172846"/>
                </a:lnTo>
                <a:lnTo>
                  <a:pt x="586423" y="1172845"/>
                </a:lnTo>
                <a:cubicBezTo>
                  <a:pt x="303035" y="1172845"/>
                  <a:pt x="66596" y="971830"/>
                  <a:pt x="11914" y="704607"/>
                </a:cubicBezTo>
                <a:lnTo>
                  <a:pt x="0" y="586423"/>
                </a:lnTo>
                <a:lnTo>
                  <a:pt x="11914" y="468238"/>
                </a:lnTo>
                <a:cubicBezTo>
                  <a:pt x="66596" y="201016"/>
                  <a:pt x="303035" y="0"/>
                  <a:pt x="586423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6" name="任意多边形: 形状 27"/>
          <p:cNvSpPr/>
          <p:nvPr userDrawn="1">
            <p:custDataLst>
              <p:tags r:id="rId10"/>
            </p:custDataLst>
          </p:nvPr>
        </p:nvSpPr>
        <p:spPr>
          <a:xfrm>
            <a:off x="1626870" y="0"/>
            <a:ext cx="1257935" cy="628650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98" name="任意多边形: 形状 28"/>
          <p:cNvSpPr/>
          <p:nvPr userDrawn="1">
            <p:custDataLst>
              <p:tags r:id="rId11"/>
            </p:custDataLst>
          </p:nvPr>
        </p:nvSpPr>
        <p:spPr>
          <a:xfrm>
            <a:off x="1452880" y="0"/>
            <a:ext cx="1605915" cy="802640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1048900" name="任意多边形: 形状 29"/>
          <p:cNvSpPr/>
          <p:nvPr userDrawn="1">
            <p:custDataLst>
              <p:tags r:id="rId12"/>
            </p:custDataLst>
          </p:nvPr>
        </p:nvSpPr>
        <p:spPr>
          <a:xfrm>
            <a:off x="1285240" y="0"/>
            <a:ext cx="1941195" cy="97091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1048902" name="任意多边形: 形状 30"/>
          <p:cNvSpPr/>
          <p:nvPr userDrawn="1">
            <p:custDataLst>
              <p:tags r:id="rId13"/>
            </p:custDataLst>
          </p:nvPr>
        </p:nvSpPr>
        <p:spPr>
          <a:xfrm>
            <a:off x="1103630" y="0"/>
            <a:ext cx="2304415" cy="115252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5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1048904" name="任意多边形: 形状 31"/>
          <p:cNvSpPr/>
          <p:nvPr userDrawn="1">
            <p:custDataLst>
              <p:tags r:id="rId14"/>
            </p:custDataLst>
          </p:nvPr>
        </p:nvSpPr>
        <p:spPr>
          <a:xfrm>
            <a:off x="890905" y="0"/>
            <a:ext cx="2728595" cy="1364615"/>
          </a:xfrm>
          <a:custGeom>
            <a:gdLst>
              <a:gd name="connsiteX0" fmla="*/ 26397 w 1257910"/>
              <a:gd name="connsiteY0" fmla="*/ 0 h 799585"/>
              <a:gd name="connsiteX1" fmla="*/ 1231513 w 1257910"/>
              <a:gd name="connsiteY1" fmla="*/ 0 h 799585"/>
              <a:gd name="connsiteX2" fmla="*/ 1245132 w 1257910"/>
              <a:gd name="connsiteY2" fmla="*/ 43874 h 799585"/>
              <a:gd name="connsiteX3" fmla="*/ 1257910 w 1257910"/>
              <a:gd name="connsiteY3" fmla="*/ 170630 h 799585"/>
              <a:gd name="connsiteX4" fmla="*/ 628955 w 1257910"/>
              <a:gd name="connsiteY4" fmla="*/ 799585 h 799585"/>
              <a:gd name="connsiteX5" fmla="*/ 0 w 1257910"/>
              <a:gd name="connsiteY5" fmla="*/ 170630 h 799585"/>
              <a:gd name="connsiteX6" fmla="*/ 12778 w 1257910"/>
              <a:gd name="connsiteY6" fmla="*/ 43874 h 799585"/>
              <a:gd name="connsiteX7" fmla="*/ 26397 w 1257910"/>
              <a:gd name="connsiteY7" fmla="*/ 0 h 799585"/>
              <a:gd name="connsiteX0-1" fmla="*/ 1231513 w 1322953"/>
              <a:gd name="connsiteY0-2" fmla="*/ 0 h 799585"/>
              <a:gd name="connsiteX1-3" fmla="*/ 1245132 w 1322953"/>
              <a:gd name="connsiteY1-4" fmla="*/ 43874 h 799585"/>
              <a:gd name="connsiteX2-5" fmla="*/ 1257910 w 1322953"/>
              <a:gd name="connsiteY2-6" fmla="*/ 170630 h 799585"/>
              <a:gd name="connsiteX3-7" fmla="*/ 628955 w 1322953"/>
              <a:gd name="connsiteY3-8" fmla="*/ 799585 h 799585"/>
              <a:gd name="connsiteX4-9" fmla="*/ 0 w 1322953"/>
              <a:gd name="connsiteY4-10" fmla="*/ 170630 h 799585"/>
              <a:gd name="connsiteX5-11" fmla="*/ 12778 w 1322953"/>
              <a:gd name="connsiteY5-12" fmla="*/ 43874 h 799585"/>
              <a:gd name="connsiteX6-13" fmla="*/ 26397 w 1322953"/>
              <a:gd name="connsiteY6-14" fmla="*/ 0 h 799585"/>
              <a:gd name="connsiteX7-15" fmla="*/ 1322953 w 1322953"/>
              <a:gd name="connsiteY7-16" fmla="*/ 91440 h 799585"/>
              <a:gd name="connsiteX0-17" fmla="*/ 1231513 w 1257910"/>
              <a:gd name="connsiteY0-18" fmla="*/ 0 h 799585"/>
              <a:gd name="connsiteX1-19" fmla="*/ 1245132 w 1257910"/>
              <a:gd name="connsiteY1-20" fmla="*/ 43874 h 799585"/>
              <a:gd name="connsiteX2-21" fmla="*/ 1257910 w 1257910"/>
              <a:gd name="connsiteY2-22" fmla="*/ 170630 h 799585"/>
              <a:gd name="connsiteX3-23" fmla="*/ 628955 w 1257910"/>
              <a:gd name="connsiteY3-24" fmla="*/ 799585 h 799585"/>
              <a:gd name="connsiteX4-25" fmla="*/ 0 w 1257910"/>
              <a:gd name="connsiteY4-26" fmla="*/ 170630 h 799585"/>
              <a:gd name="connsiteX5-27" fmla="*/ 12778 w 1257910"/>
              <a:gd name="connsiteY5-28" fmla="*/ 43874 h 799585"/>
              <a:gd name="connsiteX6-29" fmla="*/ 26397 w 1257910"/>
              <a:gd name="connsiteY6-30" fmla="*/ 0 h 799585"/>
              <a:gd name="connsiteX0-31" fmla="*/ 1245132 w 1257910"/>
              <a:gd name="connsiteY0-32" fmla="*/ 43874 h 799585"/>
              <a:gd name="connsiteX1-33" fmla="*/ 1257910 w 1257910"/>
              <a:gd name="connsiteY1-34" fmla="*/ 170630 h 799585"/>
              <a:gd name="connsiteX2-35" fmla="*/ 628955 w 1257910"/>
              <a:gd name="connsiteY2-36" fmla="*/ 799585 h 799585"/>
              <a:gd name="connsiteX3-37" fmla="*/ 0 w 1257910"/>
              <a:gd name="connsiteY3-38" fmla="*/ 170630 h 799585"/>
              <a:gd name="connsiteX4-39" fmla="*/ 12778 w 1257910"/>
              <a:gd name="connsiteY4-40" fmla="*/ 43874 h 799585"/>
              <a:gd name="connsiteX5-41" fmla="*/ 26397 w 1257910"/>
              <a:gd name="connsiteY5-42" fmla="*/ 0 h 799585"/>
              <a:gd name="connsiteX0-43" fmla="*/ 1245132 w 1257910"/>
              <a:gd name="connsiteY0-44" fmla="*/ 0 h 755711"/>
              <a:gd name="connsiteX1-45" fmla="*/ 1257910 w 1257910"/>
              <a:gd name="connsiteY1-46" fmla="*/ 126756 h 755711"/>
              <a:gd name="connsiteX2-47" fmla="*/ 628955 w 1257910"/>
              <a:gd name="connsiteY2-48" fmla="*/ 755711 h 755711"/>
              <a:gd name="connsiteX3-49" fmla="*/ 0 w 1257910"/>
              <a:gd name="connsiteY3-50" fmla="*/ 126756 h 755711"/>
              <a:gd name="connsiteX4-51" fmla="*/ 12778 w 1257910"/>
              <a:gd name="connsiteY4-52" fmla="*/ 0 h 755711"/>
              <a:gd name="connsiteX0-53" fmla="*/ 1257910 w 1257910"/>
              <a:gd name="connsiteY0-54" fmla="*/ 126756 h 755711"/>
              <a:gd name="connsiteX1-55" fmla="*/ 628955 w 1257910"/>
              <a:gd name="connsiteY1-56" fmla="*/ 755711 h 755711"/>
              <a:gd name="connsiteX2-57" fmla="*/ 0 w 1257910"/>
              <a:gd name="connsiteY2-58" fmla="*/ 126756 h 755711"/>
              <a:gd name="connsiteX3-59" fmla="*/ 12778 w 1257910"/>
              <a:gd name="connsiteY3-60" fmla="*/ 0 h 755711"/>
              <a:gd name="connsiteX0-61" fmla="*/ 1257910 w 1257910"/>
              <a:gd name="connsiteY0-62" fmla="*/ 0 h 628955"/>
              <a:gd name="connsiteX1-63" fmla="*/ 628955 w 1257910"/>
              <a:gd name="connsiteY1-64" fmla="*/ 628955 h 628955"/>
              <a:gd name="connsiteX2-65" fmla="*/ 0 w 1257910"/>
              <a:gd name="connsiteY2-66" fmla="*/ 0 h 628955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</a:cxnLst>
            <a:rect l="l" t="t" r="r" b="b"/>
            <a:pathLst>
              <a:path w="1257910" h="628955">
                <a:moveTo>
                  <a:pt x="1257910" y="0"/>
                </a:moveTo>
                <a:cubicBezTo>
                  <a:pt x="1257910" y="347362"/>
                  <a:pt x="976317" y="628955"/>
                  <a:pt x="628955" y="628955"/>
                </a:cubicBezTo>
                <a:cubicBezTo>
                  <a:pt x="281593" y="628955"/>
                  <a:pt x="0" y="347362"/>
                  <a:pt x="0" y="0"/>
                </a:cubicBezTo>
              </a:path>
            </a:pathLst>
          </a:custGeom>
          <a:noFill/>
          <a:ln>
            <a:solidFill>
              <a:schemeClr val="accent5">
                <a:alpha val="2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altLang="zh-CN"/>
          </a:p>
          <a:p>
            <a:pPr algn="ctr"/>
            <a:endParaRPr lang="zh-CN" altLang="en-US"/>
          </a:p>
        </p:txBody>
      </p:sp>
      <p:sp>
        <p:nvSpPr>
          <p:cNvPr id="1048906" name="标题 1"/>
          <p:cNvSpPr>
            <a:spLocks noGrp="1"/>
          </p:cNvSpPr>
          <p:nvPr>
            <p:ph type="ctrTitle" hasCustomPrompt="1"/>
            <p:custDataLst>
              <p:tags r:id="rId15"/>
            </p:custDataLst>
          </p:nvPr>
        </p:nvSpPr>
        <p:spPr>
          <a:xfrm>
            <a:off x="838200" y="1200313"/>
            <a:ext cx="8768398" cy="2255687"/>
          </a:xfrm>
        </p:spPr>
        <p:txBody>
          <a:bodyPr anchor="b"/>
          <a:lstStyle>
            <a:lvl1pPr algn="l">
              <a:lnSpc>
                <a:spcPct val="100000"/>
              </a:lnSpc>
              <a:defRPr sz="6000"/>
            </a:lvl1pPr>
          </a:lstStyle>
          <a:p>
            <a:r>
              <a:rPr lang="zh-CN" altLang="en-US"/>
              <a:t>单击编辑母版标题样式</a:t>
            </a:r>
            <a:endParaRPr lang="zh-CN" altLang="en-US"/>
          </a:p>
        </p:txBody>
      </p:sp>
      <p:sp>
        <p:nvSpPr>
          <p:cNvPr id="1048908" name="日期占位符 3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10" name="页脚占位符 4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12" name="灯片编号占位符 5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914" name="文本占位符 9"/>
          <p:cNvSpPr>
            <a:spLocks noGrp="1"/>
          </p:cNvSpPr>
          <p:nvPr>
            <p:ph type="body" sz="quarter" idx="13" hasCustomPrompt="1"/>
            <p:custDataLst>
              <p:tags r:id="rId19"/>
            </p:custDataLst>
          </p:nvPr>
        </p:nvSpPr>
        <p:spPr>
          <a:xfrm>
            <a:off x="886326" y="5123536"/>
            <a:ext cx="5711905" cy="834976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600" b="1">
                <a:solidFill>
                  <a:schemeClr val="accent4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916" name="文本占位符 13"/>
          <p:cNvSpPr>
            <a:spLocks noGrp="1"/>
          </p:cNvSpPr>
          <p:nvPr>
            <p:ph type="body" sz="quarter" idx="14" hasCustomPrompt="1"/>
            <p:custDataLst>
              <p:tags r:id="rId20"/>
            </p:custDataLst>
          </p:nvPr>
        </p:nvSpPr>
        <p:spPr>
          <a:xfrm>
            <a:off x="3718231" y="3919467"/>
            <a:ext cx="2880000" cy="1025602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1048918" name="文本占位符 23"/>
          <p:cNvSpPr>
            <a:spLocks noGrp="1"/>
          </p:cNvSpPr>
          <p:nvPr>
            <p:ph type="body" sz="quarter" idx="17" hasCustomPrompt="1"/>
            <p:custDataLst>
              <p:tags r:id="rId21"/>
            </p:custDataLst>
          </p:nvPr>
        </p:nvSpPr>
        <p:spPr>
          <a:xfrm>
            <a:off x="886326" y="3921543"/>
            <a:ext cx="2743200" cy="1025602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accent3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127.xml" /><Relationship Id="rId13" Type="http://schemas.openxmlformats.org/officeDocument/2006/relationships/tags" Target="../tags/tag128.xml" /><Relationship Id="rId14" Type="http://schemas.openxmlformats.org/officeDocument/2006/relationships/tags" Target="../tags/tag129.xml" /><Relationship Id="rId15" Type="http://schemas.openxmlformats.org/officeDocument/2006/relationships/tags" Target="../tags/tag130.xml" /><Relationship Id="rId16" Type="http://schemas.openxmlformats.org/officeDocument/2006/relationships/tags" Target="../tags/tag131.xml" /><Relationship Id="rId17" Type="http://schemas.openxmlformats.org/officeDocument/2006/relationships/tags" Target="../tags/tag132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kern="1200">
          <a:solidFill>
            <a:schemeClr val="accent4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33.xml" /><Relationship Id="rId3" Type="http://schemas.openxmlformats.org/officeDocument/2006/relationships/tags" Target="../tags/tag134.xml" /><Relationship Id="rId4" Type="http://schemas.openxmlformats.org/officeDocument/2006/relationships/tags" Target="../tags/tag135.xml" /><Relationship Id="rId5" Type="http://schemas.openxmlformats.org/officeDocument/2006/relationships/tags" Target="../tags/tag136.xml" /><Relationship Id="rId6" Type="http://schemas.openxmlformats.org/officeDocument/2006/relationships/tags" Target="../tags/tag137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46.xml" /><Relationship Id="rId11" Type="http://schemas.openxmlformats.org/officeDocument/2006/relationships/tags" Target="../tags/tag147.xml" /><Relationship Id="rId12" Type="http://schemas.openxmlformats.org/officeDocument/2006/relationships/tags" Target="../tags/tag148.xml" /><Relationship Id="rId13" Type="http://schemas.openxmlformats.org/officeDocument/2006/relationships/tags" Target="../tags/tag149.xml" /><Relationship Id="rId14" Type="http://schemas.openxmlformats.org/officeDocument/2006/relationships/tags" Target="../tags/tag150.xml" /><Relationship Id="rId15" Type="http://schemas.openxmlformats.org/officeDocument/2006/relationships/tags" Target="../tags/tag151.xml" /><Relationship Id="rId16" Type="http://schemas.openxmlformats.org/officeDocument/2006/relationships/tags" Target="../tags/tag152.xml" /><Relationship Id="rId2" Type="http://schemas.openxmlformats.org/officeDocument/2006/relationships/tags" Target="../tags/tag138.xml" /><Relationship Id="rId3" Type="http://schemas.openxmlformats.org/officeDocument/2006/relationships/tags" Target="../tags/tag139.xml" /><Relationship Id="rId4" Type="http://schemas.openxmlformats.org/officeDocument/2006/relationships/tags" Target="../tags/tag140.xml" /><Relationship Id="rId5" Type="http://schemas.openxmlformats.org/officeDocument/2006/relationships/tags" Target="../tags/tag141.xml" /><Relationship Id="rId6" Type="http://schemas.openxmlformats.org/officeDocument/2006/relationships/tags" Target="../tags/tag142.xml" /><Relationship Id="rId7" Type="http://schemas.openxmlformats.org/officeDocument/2006/relationships/tags" Target="../tags/tag143.xml" /><Relationship Id="rId8" Type="http://schemas.openxmlformats.org/officeDocument/2006/relationships/tags" Target="../tags/tag144.xml" /><Relationship Id="rId9" Type="http://schemas.openxmlformats.org/officeDocument/2006/relationships/tags" Target="../tags/tag14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3.xml" /><Relationship Id="rId3" Type="http://schemas.openxmlformats.org/officeDocument/2006/relationships/tags" Target="../tags/tag154.xml" /><Relationship Id="rId4" Type="http://schemas.openxmlformats.org/officeDocument/2006/relationships/tags" Target="../tags/tag15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6.xml" /><Relationship Id="rId3" Type="http://schemas.openxmlformats.org/officeDocument/2006/relationships/tags" Target="../tags/tag157.xml" /><Relationship Id="rId4" Type="http://schemas.openxmlformats.org/officeDocument/2006/relationships/tags" Target="../tags/tag15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7.xml" /><Relationship Id="rId11" Type="http://schemas.openxmlformats.org/officeDocument/2006/relationships/tags" Target="../tags/tag168.xml" /><Relationship Id="rId2" Type="http://schemas.openxmlformats.org/officeDocument/2006/relationships/tags" Target="../tags/tag159.xml" /><Relationship Id="rId3" Type="http://schemas.openxmlformats.org/officeDocument/2006/relationships/tags" Target="../tags/tag160.xml" /><Relationship Id="rId4" Type="http://schemas.openxmlformats.org/officeDocument/2006/relationships/tags" Target="../tags/tag161.xml" /><Relationship Id="rId5" Type="http://schemas.openxmlformats.org/officeDocument/2006/relationships/tags" Target="../tags/tag162.xml" /><Relationship Id="rId6" Type="http://schemas.openxmlformats.org/officeDocument/2006/relationships/tags" Target="../tags/tag163.xml" /><Relationship Id="rId7" Type="http://schemas.openxmlformats.org/officeDocument/2006/relationships/tags" Target="../tags/tag164.xml" /><Relationship Id="rId8" Type="http://schemas.openxmlformats.org/officeDocument/2006/relationships/tags" Target="../tags/tag165.xml" /><Relationship Id="rId9" Type="http://schemas.openxmlformats.org/officeDocument/2006/relationships/tags" Target="../tags/tag166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7.xml" /><Relationship Id="rId11" Type="http://schemas.openxmlformats.org/officeDocument/2006/relationships/tags" Target="../tags/tag178.xml" /><Relationship Id="rId12" Type="http://schemas.openxmlformats.org/officeDocument/2006/relationships/tags" Target="../tags/tag179.xml" /><Relationship Id="rId13" Type="http://schemas.openxmlformats.org/officeDocument/2006/relationships/tags" Target="../tags/tag180.xml" /><Relationship Id="rId2" Type="http://schemas.openxmlformats.org/officeDocument/2006/relationships/tags" Target="../tags/tag169.xml" /><Relationship Id="rId3" Type="http://schemas.openxmlformats.org/officeDocument/2006/relationships/tags" Target="../tags/tag170.xml" /><Relationship Id="rId4" Type="http://schemas.openxmlformats.org/officeDocument/2006/relationships/tags" Target="../tags/tag171.xml" /><Relationship Id="rId5" Type="http://schemas.openxmlformats.org/officeDocument/2006/relationships/tags" Target="../tags/tag172.xml" /><Relationship Id="rId6" Type="http://schemas.openxmlformats.org/officeDocument/2006/relationships/tags" Target="../tags/tag173.xml" /><Relationship Id="rId7" Type="http://schemas.openxmlformats.org/officeDocument/2006/relationships/tags" Target="../tags/tag174.xml" /><Relationship Id="rId8" Type="http://schemas.openxmlformats.org/officeDocument/2006/relationships/tags" Target="../tags/tag175.xml" /><Relationship Id="rId9" Type="http://schemas.openxmlformats.org/officeDocument/2006/relationships/tags" Target="../tags/tag17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81.xml" /><Relationship Id="rId3" Type="http://schemas.openxmlformats.org/officeDocument/2006/relationships/tags" Target="../tags/tag182.xml" /><Relationship Id="rId4" Type="http://schemas.openxmlformats.org/officeDocument/2006/relationships/tags" Target="../tags/tag18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84.xml" /><Relationship Id="rId3" Type="http://schemas.openxmlformats.org/officeDocument/2006/relationships/tags" Target="../tags/tag185.xml" /><Relationship Id="rId4" Type="http://schemas.openxmlformats.org/officeDocument/2006/relationships/tags" Target="../tags/tag186.xml" /><Relationship Id="rId5" Type="http://schemas.openxmlformats.org/officeDocument/2006/relationships/tags" Target="../tags/tag187.xml" /><Relationship Id="rId6" Type="http://schemas.openxmlformats.org/officeDocument/2006/relationships/tags" Target="../tags/tag188.xml" /><Relationship Id="rId7" Type="http://schemas.openxmlformats.org/officeDocument/2006/relationships/tags" Target="../tags/tag189.xml" /><Relationship Id="rId8" Type="http://schemas.openxmlformats.org/officeDocument/2006/relationships/tags" Target="../tags/tag190.xml" /><Relationship Id="rId9" Type="http://schemas.openxmlformats.org/officeDocument/2006/relationships/tags" Target="../tags/tag191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0.xml" /><Relationship Id="rId11" Type="http://schemas.openxmlformats.org/officeDocument/2006/relationships/tags" Target="../tags/tag201.xml" /><Relationship Id="rId12" Type="http://schemas.openxmlformats.org/officeDocument/2006/relationships/tags" Target="../tags/tag202.xml" /><Relationship Id="rId13" Type="http://schemas.openxmlformats.org/officeDocument/2006/relationships/tags" Target="../tags/tag203.xml" /><Relationship Id="rId2" Type="http://schemas.openxmlformats.org/officeDocument/2006/relationships/tags" Target="../tags/tag192.xml" /><Relationship Id="rId3" Type="http://schemas.openxmlformats.org/officeDocument/2006/relationships/tags" Target="../tags/tag193.xml" /><Relationship Id="rId4" Type="http://schemas.openxmlformats.org/officeDocument/2006/relationships/tags" Target="../tags/tag194.xml" /><Relationship Id="rId5" Type="http://schemas.openxmlformats.org/officeDocument/2006/relationships/tags" Target="../tags/tag195.xml" /><Relationship Id="rId6" Type="http://schemas.openxmlformats.org/officeDocument/2006/relationships/tags" Target="../tags/tag196.xml" /><Relationship Id="rId7" Type="http://schemas.openxmlformats.org/officeDocument/2006/relationships/tags" Target="../tags/tag197.xml" /><Relationship Id="rId8" Type="http://schemas.openxmlformats.org/officeDocument/2006/relationships/tags" Target="../tags/tag198.xml" /><Relationship Id="rId9" Type="http://schemas.openxmlformats.org/officeDocument/2006/relationships/tags" Target="../tags/tag199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2.xml" /><Relationship Id="rId11" Type="http://schemas.openxmlformats.org/officeDocument/2006/relationships/tags" Target="../tags/tag213.xml" /><Relationship Id="rId12" Type="http://schemas.openxmlformats.org/officeDocument/2006/relationships/tags" Target="../tags/tag214.xml" /><Relationship Id="rId13" Type="http://schemas.openxmlformats.org/officeDocument/2006/relationships/tags" Target="../tags/tag215.xml" /><Relationship Id="rId14" Type="http://schemas.openxmlformats.org/officeDocument/2006/relationships/tags" Target="../tags/tag216.xml" /><Relationship Id="rId15" Type="http://schemas.openxmlformats.org/officeDocument/2006/relationships/tags" Target="../tags/tag217.xml" /><Relationship Id="rId16" Type="http://schemas.openxmlformats.org/officeDocument/2006/relationships/tags" Target="../tags/tag218.xml" /><Relationship Id="rId17" Type="http://schemas.openxmlformats.org/officeDocument/2006/relationships/tags" Target="../tags/tag219.xml" /><Relationship Id="rId18" Type="http://schemas.openxmlformats.org/officeDocument/2006/relationships/tags" Target="../tags/tag220.xml" /><Relationship Id="rId19" Type="http://schemas.openxmlformats.org/officeDocument/2006/relationships/tags" Target="../tags/tag221.xml" /><Relationship Id="rId2" Type="http://schemas.openxmlformats.org/officeDocument/2006/relationships/tags" Target="../tags/tag204.xml" /><Relationship Id="rId3" Type="http://schemas.openxmlformats.org/officeDocument/2006/relationships/tags" Target="../tags/tag205.xml" /><Relationship Id="rId4" Type="http://schemas.openxmlformats.org/officeDocument/2006/relationships/tags" Target="../tags/tag206.xml" /><Relationship Id="rId5" Type="http://schemas.openxmlformats.org/officeDocument/2006/relationships/tags" Target="../tags/tag207.xml" /><Relationship Id="rId6" Type="http://schemas.openxmlformats.org/officeDocument/2006/relationships/tags" Target="../tags/tag208.xml" /><Relationship Id="rId7" Type="http://schemas.openxmlformats.org/officeDocument/2006/relationships/tags" Target="../tags/tag209.xml" /><Relationship Id="rId8" Type="http://schemas.openxmlformats.org/officeDocument/2006/relationships/tags" Target="../tags/tag210.xml" /><Relationship Id="rId9" Type="http://schemas.openxmlformats.org/officeDocument/2006/relationships/tags" Target="../tags/tag211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22.xml" /><Relationship Id="rId3" Type="http://schemas.openxmlformats.org/officeDocument/2006/relationships/tags" Target="../tags/tag223.xml" /><Relationship Id="rId4" Type="http://schemas.openxmlformats.org/officeDocument/2006/relationships/tags" Target="../tags/tag22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25.xml" /><Relationship Id="rId3" Type="http://schemas.openxmlformats.org/officeDocument/2006/relationships/tags" Target="../tags/tag226.xml" /><Relationship Id="rId4" Type="http://schemas.openxmlformats.org/officeDocument/2006/relationships/tags" Target="../tags/tag227.xml" /><Relationship Id="rId5" Type="http://schemas.openxmlformats.org/officeDocument/2006/relationships/tags" Target="../tags/tag228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78104003016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2131488"/>
            <a:ext cx="8708376" cy="1800000"/>
          </a:xfrm>
        </p:spPr>
        <p:txBody>
          <a:bodyPr/>
          <a:lstStyle/>
          <a:p>
            <a:r>
              <a:rPr lang="zh-CN" altLang="en-US"/>
              <a:t>《个险养老保险》PPT课件</a:t>
            </a:r>
            <a:endParaRPr lang="zh-CN" altLang="en-US"/>
          </a:p>
        </p:txBody>
      </p:sp>
      <p:sp>
        <p:nvSpPr>
          <p:cNvPr id="1048650" name="公司名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42642" y="5230368"/>
            <a:ext cx="2743199" cy="976128"/>
          </a:xfrm>
        </p:spPr>
        <p:txBody>
          <a:bodyPr/>
          <a:lstStyle/>
          <a:p>
            <a:r>
              <a:rPr lang="en-US" altLang="zh-CN"/>
              <a:t>YOUR LOGO</a:t>
            </a:r>
            <a:endParaRPr lang="zh-CN" altLang="en-US"/>
          </a:p>
        </p:txBody>
      </p:sp>
      <p:sp>
        <p:nvSpPr>
          <p:cNvPr id="1048652" name="日期时间"/>
          <p:cNvSpPr>
            <a:spLocks noGrp="1"/>
          </p:cNvSpPr>
          <p:nvPr>
            <p:ph type="body" sz="quarter" idx="14"/>
            <p:custDataLst>
              <p:tags r:id="rId4"/>
            </p:custDataLst>
          </p:nvPr>
        </p:nvSpPr>
        <p:spPr>
          <a:xfrm>
            <a:off x="3360716" y="4168127"/>
            <a:ext cx="2950805" cy="976128"/>
          </a:xfrm>
        </p:spPr>
        <p:txBody>
          <a:bodyPr/>
          <a:lstStyle/>
          <a:p>
            <a:r>
              <a:rPr lang="zh-CN" altLang="en-US"/>
              <a:t>汇报时间：</a:t>
            </a:r>
            <a:r>
              <a:rPr lang="en-US" altLang="zh-CN"/>
              <a:t>20XX/XX/XX</a:t>
            </a:r>
            <a:endParaRPr lang="en-US" altLang="zh-CN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>
          <a:xfrm>
            <a:off x="838200" y="4168895"/>
            <a:ext cx="2463645" cy="976128"/>
          </a:xfrm>
        </p:spPr>
        <p:txBody>
          <a:bodyPr>
            <a:normAutofit/>
          </a:bodyPr>
          <a:lstStyle/>
          <a:p>
            <a:r>
              <a:rPr lang="zh-CN" altLang="en-US"/>
              <a:t>汇报人：</a:t>
            </a:r>
            <a:r>
              <a:rPr lang="en-US" altLang="zh-CN"/>
              <a:t>PPT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1" name=""/>
        <p:cNvGrpSpPr/>
        <p:nvPr/>
      </p:nvGrpSpPr>
      <p:grpSpPr>
        <a:xfrm>
          <a:off x="0" y="0"/>
          <a:ext cx="0" cy="0"/>
        </a:xfrm>
      </p:grpSpPr>
      <p:sp>
        <p:nvSpPr>
          <p:cNvPr id="1048974" name="序号"/>
          <p:cNvSpPr txBox="1"/>
          <p:nvPr>
            <p:custDataLst>
              <p:tags r:id="rId2"/>
            </p:custDataLst>
          </p:nvPr>
        </p:nvSpPr>
        <p:spPr>
          <a:xfrm>
            <a:off x="6299200" y="669290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1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76" name="项标题"/>
          <p:cNvSpPr txBox="1"/>
          <p:nvPr>
            <p:custDataLst>
              <p:tags r:id="rId3"/>
            </p:custDataLst>
          </p:nvPr>
        </p:nvSpPr>
        <p:spPr>
          <a:xfrm>
            <a:off x="7138670" y="74104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200" b="1" spc="300">
                <a:solidFill>
                  <a:schemeClr val="accent4"/>
                </a:solidFill>
                <a:latin typeface="+mj-ea"/>
                <a:ea typeface="+mj-ea"/>
              </a:rPr>
              <a:t>单击添加目录项标题</a:t>
            </a:r>
            <a:endParaRPr lang="zh-CN" altLang="en-US" sz="22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78" name="序号"/>
          <p:cNvSpPr txBox="1"/>
          <p:nvPr>
            <p:custDataLst>
              <p:tags r:id="rId4"/>
            </p:custDataLst>
          </p:nvPr>
        </p:nvSpPr>
        <p:spPr>
          <a:xfrm>
            <a:off x="6299200" y="1643380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2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80" name="项标题"/>
          <p:cNvSpPr txBox="1"/>
          <p:nvPr>
            <p:custDataLst>
              <p:tags r:id="rId5"/>
            </p:custDataLst>
          </p:nvPr>
        </p:nvSpPr>
        <p:spPr>
          <a:xfrm>
            <a:off x="7138670" y="171513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200" b="1" spc="300">
                <a:solidFill>
                  <a:schemeClr val="accent4"/>
                </a:solidFill>
                <a:latin typeface="+mj-ea"/>
                <a:ea typeface="+mj-ea"/>
              </a:rPr>
              <a:t>个险养老保险概述</a:t>
            </a:r>
            <a:endParaRPr lang="zh-CN" altLang="en-US" sz="22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82" name="序号"/>
          <p:cNvSpPr txBox="1"/>
          <p:nvPr>
            <p:custDataLst>
              <p:tags r:id="rId6"/>
            </p:custDataLst>
          </p:nvPr>
        </p:nvSpPr>
        <p:spPr>
          <a:xfrm>
            <a:off x="6299200" y="261683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3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84" name="项标题"/>
          <p:cNvSpPr txBox="1"/>
          <p:nvPr>
            <p:custDataLst>
              <p:tags r:id="rId7"/>
            </p:custDataLst>
          </p:nvPr>
        </p:nvSpPr>
        <p:spPr>
          <a:xfrm>
            <a:off x="7138670" y="268922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200" b="1" spc="300">
                <a:solidFill>
                  <a:schemeClr val="accent4"/>
                </a:solidFill>
                <a:latin typeface="+mj-ea"/>
                <a:ea typeface="+mj-ea"/>
              </a:rPr>
              <a:t>个险养老保险产品类型</a:t>
            </a:r>
            <a:endParaRPr lang="zh-CN" altLang="en-US" sz="22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86" name="序号"/>
          <p:cNvSpPr txBox="1"/>
          <p:nvPr>
            <p:custDataLst>
              <p:tags r:id="rId8"/>
            </p:custDataLst>
          </p:nvPr>
        </p:nvSpPr>
        <p:spPr>
          <a:xfrm>
            <a:off x="6299200" y="359092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4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88" name="项标题"/>
          <p:cNvSpPr txBox="1"/>
          <p:nvPr>
            <p:custDataLst>
              <p:tags r:id="rId9"/>
            </p:custDataLst>
          </p:nvPr>
        </p:nvSpPr>
        <p:spPr>
          <a:xfrm>
            <a:off x="7138670" y="366331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 fontScale="83571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个险养老保险的投保与承保流程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90" name="标题"/>
          <p:cNvSpPr>
            <a:spLocks noGrp="1"/>
          </p:cNvSpPr>
          <p:nvPr>
            <p:ph type="title"/>
            <p:custDataLst>
              <p:tags r:id="rId10"/>
            </p:custDataLst>
          </p:nvPr>
        </p:nvSpPr>
        <p:spPr>
          <a:xfrm>
            <a:off x="1226820" y="2446668"/>
            <a:ext cx="2880000" cy="1081088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目录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92" name="副标题"/>
          <p:cNvSpPr>
            <a:spLocks noGrp="1"/>
          </p:cNvSpPr>
          <p:nvPr>
            <p:ph type="body" idx="1"/>
            <p:custDataLst>
              <p:tags r:id="rId11"/>
            </p:custDataLst>
          </p:nvPr>
        </p:nvSpPr>
        <p:spPr>
          <a:xfrm>
            <a:off x="1226821" y="3616668"/>
            <a:ext cx="2880000" cy="504000"/>
          </a:xfrm>
        </p:spPr>
        <p:txBody>
          <a:bodyPr/>
          <a:lstStyle/>
          <a:p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CONTENTS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94" name="序号"/>
          <p:cNvSpPr txBox="1"/>
          <p:nvPr>
            <p:custDataLst>
              <p:tags r:id="rId12"/>
            </p:custDataLst>
          </p:nvPr>
        </p:nvSpPr>
        <p:spPr>
          <a:xfrm>
            <a:off x="6299835" y="456501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5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996" name="项标题"/>
          <p:cNvSpPr txBox="1"/>
          <p:nvPr>
            <p:custDataLst>
              <p:tags r:id="rId13"/>
            </p:custDataLst>
          </p:nvPr>
        </p:nvSpPr>
        <p:spPr>
          <a:xfrm>
            <a:off x="7139305" y="4637405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200" b="1" spc="300">
                <a:solidFill>
                  <a:schemeClr val="accent4"/>
                </a:solidFill>
                <a:latin typeface="+mj-ea"/>
                <a:ea typeface="+mj-ea"/>
              </a:rPr>
              <a:t>个险养老保险的理赔与给付</a:t>
            </a:r>
            <a:endParaRPr lang="zh-CN" altLang="en-US" sz="22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  <p:sp>
        <p:nvSpPr>
          <p:cNvPr id="1048998" name="序号"/>
          <p:cNvSpPr txBox="1"/>
          <p:nvPr>
            <p:custDataLst>
              <p:tags r:id="rId14"/>
            </p:custDataLst>
          </p:nvPr>
        </p:nvSpPr>
        <p:spPr>
          <a:xfrm>
            <a:off x="6299200" y="5539105"/>
            <a:ext cx="575945" cy="575945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6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000" name="项标题"/>
          <p:cNvSpPr txBox="1"/>
          <p:nvPr>
            <p:custDataLst>
              <p:tags r:id="rId15"/>
            </p:custDataLst>
          </p:nvPr>
        </p:nvSpPr>
        <p:spPr>
          <a:xfrm>
            <a:off x="7138670" y="5610860"/>
            <a:ext cx="4684395" cy="46799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 fontScale="83571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spc="300">
                <a:solidFill>
                  <a:schemeClr val="accent4"/>
                </a:solidFill>
                <a:latin typeface="+mj-ea"/>
                <a:ea typeface="+mj-ea"/>
              </a:rPr>
              <a:t>个险养老保险的风险管理与监管</a:t>
            </a:r>
            <a:endParaRPr lang="zh-CN" altLang="en-US" sz="2800" b="1" spc="300">
              <a:solidFill>
                <a:schemeClr val="accent4"/>
              </a:solidFill>
              <a:latin typeface="+mj-ea"/>
              <a:ea typeface="+mj-ea"/>
            </a:endParaRPr>
          </a:p>
        </p:txBody>
      </p:sp>
    </p:spTree>
    <p:custDataLst>
      <p:tags r:id="rId1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9" name=""/>
        <p:cNvGrpSpPr/>
        <p:nvPr/>
      </p:nvGrpSpPr>
      <p:grpSpPr>
        <a:xfrm>
          <a:off x="0" y="0"/>
          <a:ext cx="0" cy="0"/>
        </a:xfrm>
      </p:grpSpPr>
      <p:sp>
        <p:nvSpPr>
          <p:cNvPr id="104911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单击此处添加章节标题</a:t>
            </a:r>
            <a:endParaRPr lang="zh-CN" altLang="en-US"/>
          </a:p>
        </p:txBody>
      </p:sp>
      <p:sp>
        <p:nvSpPr>
          <p:cNvPr id="104911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PART ONE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7" name=""/>
        <p:cNvGrpSpPr/>
        <p:nvPr/>
      </p:nvGrpSpPr>
      <p:grpSpPr>
        <a:xfrm>
          <a:off x="0" y="0"/>
          <a:ext cx="0" cy="0"/>
        </a:xfrm>
      </p:grpSpPr>
      <p:sp>
        <p:nvSpPr>
          <p:cNvPr id="104919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个险养老保险概述</a:t>
            </a:r>
            <a:endParaRPr lang="zh-CN" altLang="en-US"/>
          </a:p>
        </p:txBody>
      </p:sp>
      <p:sp>
        <p:nvSpPr>
          <p:cNvPr id="104920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PART TWO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3" name=""/>
        <p:cNvGrpSpPr/>
        <p:nvPr/>
      </p:nvGrpSpPr>
      <p:grpSpPr>
        <a:xfrm>
          <a:off x="0" y="0"/>
          <a:ext cx="0" cy="0"/>
        </a:xfrm>
      </p:grpSpPr>
      <p:sp>
        <p:nvSpPr>
          <p:cNvPr id="104931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定义与特点</a:t>
            </a:r>
            <a:endParaRPr lang="zh-CN" altLang="en-US"/>
          </a:p>
        </p:txBody>
      </p:sp>
      <p:sp>
        <p:nvSpPr>
          <p:cNvPr id="1049312" name="缺角矩形 3"/>
          <p:cNvSpPr/>
          <p:nvPr>
            <p:custDataLst>
              <p:tags r:id="rId2"/>
            </p:custDataLst>
          </p:nvPr>
        </p:nvSpPr>
        <p:spPr>
          <a:xfrm>
            <a:off x="838200" y="2203045"/>
            <a:ext cx="10516209" cy="1344919"/>
          </a:xfrm>
          <a:prstGeom prst="plaque">
            <a:avLst>
              <a:gd name="adj" fmla="val 9919"/>
            </a:avLst>
          </a:pr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4" name="缺角矩形 4"/>
          <p:cNvSpPr/>
          <p:nvPr>
            <p:custDataLst>
              <p:tags r:id="rId3"/>
            </p:custDataLst>
          </p:nvPr>
        </p:nvSpPr>
        <p:spPr>
          <a:xfrm>
            <a:off x="930827" y="2275562"/>
            <a:ext cx="10331565" cy="1199885"/>
          </a:xfrm>
          <a:prstGeom prst="plaque">
            <a:avLst>
              <a:gd name="adj" fmla="val 9919"/>
            </a:avLst>
          </a:pr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29" name="直接连接符 11"/>
          <p:cNvCxnSpPr/>
          <p:nvPr>
            <p:custDataLst>
              <p:tags r:id="rId4"/>
            </p:custDataLst>
          </p:nvPr>
        </p:nvCxnSpPr>
        <p:spPr>
          <a:xfrm flipH="1">
            <a:off x="2508533" y="2668617"/>
            <a:ext cx="0" cy="414384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316" name="正文"/>
          <p:cNvSpPr txBox="1"/>
          <p:nvPr>
            <p:custDataLst>
              <p:tags r:id="rId5"/>
            </p:custDataLst>
          </p:nvPr>
        </p:nvSpPr>
        <p:spPr>
          <a:xfrm>
            <a:off x="2871118" y="2349298"/>
            <a:ext cx="7787370" cy="1053023"/>
          </a:xfrm>
          <a:prstGeom prst="rect">
            <a:avLst/>
          </a:prstGeom>
          <a:noFill/>
        </p:spPr>
        <p:txBody>
          <a:bodyPr wrap="square" lIns="90000" tIns="36195" rIns="90000" bIns="361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个险养老保险：一种由个人自愿参加，以个人为投保人，以个人为被保险人，以个人为受益人的养老保险形式。</a:t>
            </a:r>
            <a:endParaRPr lang="zh-CN" altLang="en-US" sz="1600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318" name="矩形 13"/>
          <p:cNvSpPr/>
          <p:nvPr>
            <p:custDataLst>
              <p:tags r:id="rId6"/>
            </p:custDataLst>
          </p:nvPr>
        </p:nvSpPr>
        <p:spPr>
          <a:xfrm flipH="1">
            <a:off x="1197739" y="2313953"/>
            <a:ext cx="1123102" cy="1123712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4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  <p:sp>
        <p:nvSpPr>
          <p:cNvPr id="1049320" name="缺角矩形 5"/>
          <p:cNvSpPr/>
          <p:nvPr>
            <p:custDataLst>
              <p:tags r:id="rId7"/>
            </p:custDataLst>
          </p:nvPr>
        </p:nvSpPr>
        <p:spPr>
          <a:xfrm>
            <a:off x="838200" y="3994645"/>
            <a:ext cx="10516209" cy="1344919"/>
          </a:xfrm>
          <a:prstGeom prst="plaque">
            <a:avLst>
              <a:gd name="adj" fmla="val 9919"/>
            </a:avLst>
          </a:pr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2" name="缺角矩形 6"/>
          <p:cNvSpPr/>
          <p:nvPr>
            <p:custDataLst>
              <p:tags r:id="rId8"/>
            </p:custDataLst>
          </p:nvPr>
        </p:nvSpPr>
        <p:spPr>
          <a:xfrm>
            <a:off x="930827" y="4067163"/>
            <a:ext cx="10331565" cy="1199885"/>
          </a:xfrm>
          <a:prstGeom prst="plaque">
            <a:avLst>
              <a:gd name="adj" fmla="val 9919"/>
            </a:avLst>
          </a:pr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31" name="直接连接符 7"/>
          <p:cNvCxnSpPr/>
          <p:nvPr>
            <p:custDataLst>
              <p:tags r:id="rId9"/>
            </p:custDataLst>
          </p:nvPr>
        </p:nvCxnSpPr>
        <p:spPr>
          <a:xfrm flipH="1">
            <a:off x="2508533" y="4460218"/>
            <a:ext cx="0" cy="414384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324" name="正文"/>
          <p:cNvSpPr txBox="1"/>
          <p:nvPr>
            <p:custDataLst>
              <p:tags r:id="rId10"/>
            </p:custDataLst>
          </p:nvPr>
        </p:nvSpPr>
        <p:spPr>
          <a:xfrm>
            <a:off x="2871118" y="4140898"/>
            <a:ext cx="7787370" cy="1053023"/>
          </a:xfrm>
          <a:prstGeom prst="rect">
            <a:avLst/>
          </a:prstGeom>
          <a:noFill/>
        </p:spPr>
        <p:txBody>
          <a:bodyPr wrap="square" lIns="90000" tIns="36195" rIns="90000" bIns="361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特点：灵活性强，可以根据个人需求选择不同的保险方案；保障范围广，可以涵盖多种风险；缴费方式灵活，可以选择一次性缴费、分期缴费等多种方式；收益稳定，可以保证养老金的稳定增长。</a:t>
            </a:r>
            <a:endParaRPr lang="zh-CN" altLang="en-US" sz="1600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326" name="矩形 9"/>
          <p:cNvSpPr/>
          <p:nvPr>
            <p:custDataLst>
              <p:tags r:id="rId11"/>
            </p:custDataLst>
          </p:nvPr>
        </p:nvSpPr>
        <p:spPr>
          <a:xfrm flipH="1">
            <a:off x="1197739" y="4105554"/>
            <a:ext cx="1123102" cy="1123712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4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1" name=""/>
        <p:cNvGrpSpPr/>
        <p:nvPr/>
      </p:nvGrpSpPr>
      <p:grpSpPr>
        <a:xfrm>
          <a:off x="0" y="0"/>
          <a:ext cx="0" cy="0"/>
        </a:xfrm>
      </p:grpSpPr>
      <p:sp>
        <p:nvSpPr>
          <p:cNvPr id="104936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市场需求与发展前景</a:t>
            </a:r>
            <a:endParaRPr lang="zh-CN" altLang="en-US"/>
          </a:p>
        </p:txBody>
      </p:sp>
      <p:sp>
        <p:nvSpPr>
          <p:cNvPr id="1049362" name="矩形 5"/>
          <p:cNvSpPr/>
          <p:nvPr>
            <p:custDataLst>
              <p:tags r:id="rId2"/>
            </p:custDataLst>
          </p:nvPr>
        </p:nvSpPr>
        <p:spPr>
          <a:xfrm>
            <a:off x="838200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64" name="矩形 10"/>
          <p:cNvSpPr/>
          <p:nvPr>
            <p:custDataLst>
              <p:tags r:id="rId3"/>
            </p:custDataLst>
          </p:nvPr>
        </p:nvSpPr>
        <p:spPr>
          <a:xfrm>
            <a:off x="117814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66" name="TextBox 2"/>
          <p:cNvSpPr txBox="1"/>
          <p:nvPr>
            <p:custDataLst>
              <p:tags r:id="rId4"/>
            </p:custDataLst>
          </p:nvPr>
        </p:nvSpPr>
        <p:spPr>
          <a:xfrm>
            <a:off x="986772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市场需求：随着人口老龄化加剧，养老保险需求日益增长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368" name="矩形 6"/>
          <p:cNvSpPr/>
          <p:nvPr>
            <p:custDataLst>
              <p:tags r:id="rId5"/>
            </p:custDataLst>
          </p:nvPr>
        </p:nvSpPr>
        <p:spPr>
          <a:xfrm>
            <a:off x="3521057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70" name="矩形 11"/>
          <p:cNvSpPr/>
          <p:nvPr>
            <p:custDataLst>
              <p:tags r:id="rId6"/>
            </p:custDataLst>
          </p:nvPr>
        </p:nvSpPr>
        <p:spPr>
          <a:xfrm>
            <a:off x="3879342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72" name="TextBox 2"/>
          <p:cNvSpPr txBox="1"/>
          <p:nvPr>
            <p:custDataLst>
              <p:tags r:id="rId7"/>
            </p:custDataLst>
          </p:nvPr>
        </p:nvSpPr>
        <p:spPr>
          <a:xfrm>
            <a:off x="3669017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发展前景：养老保险市场规模庞大，未来发展空间广阔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374" name="矩形 33"/>
          <p:cNvSpPr/>
          <p:nvPr>
            <p:custDataLst>
              <p:tags r:id="rId8"/>
            </p:custDataLst>
          </p:nvPr>
        </p:nvSpPr>
        <p:spPr>
          <a:xfrm>
            <a:off x="6199634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76" name="矩形 37"/>
          <p:cNvSpPr/>
          <p:nvPr>
            <p:custDataLst>
              <p:tags r:id="rId9"/>
            </p:custDataLst>
          </p:nvPr>
        </p:nvSpPr>
        <p:spPr>
          <a:xfrm>
            <a:off x="6539576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78" name="TextBox 2"/>
          <p:cNvSpPr txBox="1"/>
          <p:nvPr>
            <p:custDataLst>
              <p:tags r:id="rId10"/>
            </p:custDataLst>
          </p:nvPr>
        </p:nvSpPr>
        <p:spPr>
          <a:xfrm>
            <a:off x="6348206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政策支持：政府出台了一系列政策支持养老保险发展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380" name="矩形 34"/>
          <p:cNvSpPr/>
          <p:nvPr>
            <p:custDataLst>
              <p:tags r:id="rId11"/>
            </p:custDataLst>
          </p:nvPr>
        </p:nvSpPr>
        <p:spPr>
          <a:xfrm>
            <a:off x="8872708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82" name="矩形 38"/>
          <p:cNvSpPr/>
          <p:nvPr>
            <p:custDataLst>
              <p:tags r:id="rId12"/>
            </p:custDataLst>
          </p:nvPr>
        </p:nvSpPr>
        <p:spPr>
          <a:xfrm>
            <a:off x="923099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84" name="TextBox 2"/>
          <p:cNvSpPr txBox="1"/>
          <p:nvPr>
            <p:custDataLst>
              <p:tags r:id="rId13"/>
            </p:custDataLst>
          </p:nvPr>
        </p:nvSpPr>
        <p:spPr>
          <a:xfrm>
            <a:off x="9021280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技术创新：互联网、大数据等技术为养老保险带来新的发展机遇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9" name=""/>
        <p:cNvGrpSpPr/>
        <p:nvPr/>
      </p:nvGrpSpPr>
      <p:grpSpPr>
        <a:xfrm>
          <a:off x="0" y="0"/>
          <a:ext cx="0" cy="0"/>
        </a:xfrm>
      </p:grpSpPr>
      <p:sp>
        <p:nvSpPr>
          <p:cNvPr id="104941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个险养老保险产品类型</a:t>
            </a:r>
            <a:endParaRPr lang="zh-CN" altLang="en-US"/>
          </a:p>
        </p:txBody>
      </p:sp>
      <p:sp>
        <p:nvSpPr>
          <p:cNvPr id="104942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PART THREE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5" name=""/>
        <p:cNvGrpSpPr/>
        <p:nvPr/>
      </p:nvGrpSpPr>
      <p:grpSpPr>
        <a:xfrm>
          <a:off x="0" y="0"/>
          <a:ext cx="0" cy="0"/>
        </a:xfrm>
      </p:grpSpPr>
      <p:sp>
        <p:nvSpPr>
          <p:cNvPr id="104953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传统型养老保险</a:t>
            </a:r>
            <a:endParaRPr lang="zh-CN" altLang="en-US"/>
          </a:p>
        </p:txBody>
      </p:sp>
      <p:sp>
        <p:nvSpPr>
          <p:cNvPr id="1049532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/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534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/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536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/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538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/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540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优势：风险较低，收益稳定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42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特点：固定利率，保本保息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44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适合人群：风险承受能力较低，追求稳定收益的人群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46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缺点：收益较低，无法抵御通货膨胀风险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3" name=""/>
        <p:cNvGrpSpPr/>
        <p:nvPr/>
      </p:nvGrpSpPr>
      <p:grpSpPr>
        <a:xfrm>
          <a:off x="0" y="0"/>
          <a:ext cx="0" cy="0"/>
        </a:xfrm>
      </p:grpSpPr>
      <p:sp>
        <p:nvSpPr>
          <p:cNvPr id="104958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分红型养老保险</a:t>
            </a:r>
            <a:endParaRPr lang="zh-CN" altLang="en-US"/>
          </a:p>
        </p:txBody>
      </p:sp>
      <p:sp>
        <p:nvSpPr>
          <p:cNvPr id="1049582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84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586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88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90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92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594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96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98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风险：分红水平不确定，可能存在风险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600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适合人群：有一定风险承受能力，希望获得较高收益的人群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602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特点：具有分红功能，可以分享保险公司的经营成果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604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优势：在保障养老的同时，还可以获得一定的投资收益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1" name=""/>
        <p:cNvGrpSpPr/>
        <p:nvPr/>
      </p:nvGrpSpPr>
      <p:grpSpPr>
        <a:xfrm>
          <a:off x="0" y="0"/>
          <a:ext cx="0" cy="0"/>
        </a:xfrm>
      </p:grpSpPr>
      <p:sp>
        <p:nvSpPr>
          <p:cNvPr id="104963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万能型养老保险</a:t>
            </a:r>
            <a:endParaRPr lang="zh-CN" altLang="en-US"/>
          </a:p>
        </p:txBody>
      </p:sp>
      <p:sp>
        <p:nvSpPr>
          <p:cNvPr id="1049640" name="圆角矩形 3"/>
          <p:cNvSpPr/>
          <p:nvPr>
            <p:custDataLst>
              <p:tags r:id="rId2"/>
            </p:custDataLst>
          </p:nvPr>
        </p:nvSpPr>
        <p:spPr>
          <a:xfrm rot="16200000">
            <a:off x="2853206" y="1221810"/>
            <a:ext cx="1076141" cy="510514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42" name="圆角矩形 4"/>
          <p:cNvSpPr/>
          <p:nvPr>
            <p:custDataLst>
              <p:tags r:id="rId3"/>
            </p:custDataLst>
          </p:nvPr>
        </p:nvSpPr>
        <p:spPr>
          <a:xfrm rot="16200000">
            <a:off x="2853206" y="-124616"/>
            <a:ext cx="1076141" cy="510477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44" name="圆角矩形 11"/>
          <p:cNvSpPr/>
          <p:nvPr>
            <p:custDataLst>
              <p:tags r:id="rId4"/>
            </p:custDataLst>
          </p:nvPr>
        </p:nvSpPr>
        <p:spPr>
          <a:xfrm rot="16200000">
            <a:off x="8263012" y="-127706"/>
            <a:ext cx="1076141" cy="510514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46" name="圆角矩形 10"/>
          <p:cNvSpPr/>
          <p:nvPr>
            <p:custDataLst>
              <p:tags r:id="rId5"/>
            </p:custDataLst>
          </p:nvPr>
        </p:nvSpPr>
        <p:spPr>
          <a:xfrm rot="16200000">
            <a:off x="2853206" y="2564530"/>
            <a:ext cx="1076141" cy="510477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48" name="圆角矩形 31"/>
          <p:cNvSpPr/>
          <p:nvPr>
            <p:custDataLst>
              <p:tags r:id="rId6"/>
            </p:custDataLst>
          </p:nvPr>
        </p:nvSpPr>
        <p:spPr>
          <a:xfrm rot="16200000">
            <a:off x="8263012" y="1217485"/>
            <a:ext cx="1076141" cy="510514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50" name="圆角矩形 34"/>
          <p:cNvSpPr/>
          <p:nvPr>
            <p:custDataLst>
              <p:tags r:id="rId7"/>
            </p:custDataLst>
          </p:nvPr>
        </p:nvSpPr>
        <p:spPr>
          <a:xfrm rot="16200000">
            <a:off x="8263012" y="2562676"/>
            <a:ext cx="1076141" cy="510514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52" name="文本框 5"/>
          <p:cNvSpPr txBox="1"/>
          <p:nvPr>
            <p:custDataLst>
              <p:tags r:id="rId8"/>
            </p:custDataLst>
          </p:nvPr>
        </p:nvSpPr>
        <p:spPr>
          <a:xfrm>
            <a:off x="6434615" y="4578300"/>
            <a:ext cx="4890426" cy="107525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适合人群：追求高收益、风险承受能力强的客户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654" name="文本框 6"/>
          <p:cNvSpPr txBox="1"/>
          <p:nvPr>
            <p:custDataLst>
              <p:tags r:id="rId9"/>
            </p:custDataLst>
          </p:nvPr>
        </p:nvSpPr>
        <p:spPr>
          <a:xfrm>
            <a:off x="6434615" y="3233109"/>
            <a:ext cx="4890426" cy="107525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风险管理：保险公司承担风险，客户无需承担投资风险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656" name="文本框 13"/>
          <p:cNvSpPr txBox="1"/>
          <p:nvPr>
            <p:custDataLst>
              <p:tags r:id="rId10"/>
            </p:custDataLst>
          </p:nvPr>
        </p:nvSpPr>
        <p:spPr>
          <a:xfrm>
            <a:off x="1024809" y="4578918"/>
            <a:ext cx="4890426" cy="1076141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保障范围：疾病、意外、养老等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658" name="文本框 14"/>
          <p:cNvSpPr txBox="1"/>
          <p:nvPr>
            <p:custDataLst>
              <p:tags r:id="rId11"/>
            </p:custDataLst>
          </p:nvPr>
        </p:nvSpPr>
        <p:spPr>
          <a:xfrm>
            <a:off x="6434615" y="1887918"/>
            <a:ext cx="4890426" cy="107525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投资方式：股票、债券、基金等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660" name="文本框 15"/>
          <p:cNvSpPr txBox="1"/>
          <p:nvPr>
            <p:custDataLst>
              <p:tags r:id="rId12"/>
            </p:custDataLst>
          </p:nvPr>
        </p:nvSpPr>
        <p:spPr>
          <a:xfrm>
            <a:off x="1024809" y="1889772"/>
            <a:ext cx="4890426" cy="1076141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特点：灵活、收益高、保障全面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662" name="文本框 16"/>
          <p:cNvSpPr txBox="1"/>
          <p:nvPr>
            <p:custDataLst>
              <p:tags r:id="rId13"/>
            </p:custDataLst>
          </p:nvPr>
        </p:nvSpPr>
        <p:spPr>
          <a:xfrm>
            <a:off x="1024809" y="3237434"/>
            <a:ext cx="4890426" cy="107525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缴费方式：定期定额、不定期不定额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664" name="圆角矩形 7"/>
          <p:cNvSpPr/>
          <p:nvPr>
            <p:custDataLst>
              <p:tags r:id="rId14"/>
            </p:custDataLst>
          </p:nvPr>
        </p:nvSpPr>
        <p:spPr>
          <a:xfrm rot="16200000">
            <a:off x="357466" y="3717551"/>
            <a:ext cx="1074370" cy="11246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666" name="圆角矩形 8"/>
          <p:cNvSpPr/>
          <p:nvPr>
            <p:custDataLst>
              <p:tags r:id="rId15"/>
            </p:custDataLst>
          </p:nvPr>
        </p:nvSpPr>
        <p:spPr>
          <a:xfrm rot="16200000">
            <a:off x="357466" y="2371124"/>
            <a:ext cx="1074370" cy="11246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668" name="圆角矩形 12"/>
          <p:cNvSpPr/>
          <p:nvPr>
            <p:custDataLst>
              <p:tags r:id="rId16"/>
            </p:custDataLst>
          </p:nvPr>
        </p:nvSpPr>
        <p:spPr>
          <a:xfrm rot="16200000">
            <a:off x="5767272" y="2368652"/>
            <a:ext cx="1074370" cy="11246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670" name="圆角矩形 27"/>
          <p:cNvSpPr/>
          <p:nvPr>
            <p:custDataLst>
              <p:tags r:id="rId17"/>
            </p:custDataLst>
          </p:nvPr>
        </p:nvSpPr>
        <p:spPr>
          <a:xfrm rot="16200000">
            <a:off x="357466" y="5059652"/>
            <a:ext cx="1074370" cy="11246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672" name="圆角矩形 32"/>
          <p:cNvSpPr/>
          <p:nvPr>
            <p:custDataLst>
              <p:tags r:id="rId18"/>
            </p:custDataLst>
          </p:nvPr>
        </p:nvSpPr>
        <p:spPr>
          <a:xfrm rot="16200000">
            <a:off x="5767272" y="3713843"/>
            <a:ext cx="1074370" cy="11246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674" name="圆角矩形 35"/>
          <p:cNvSpPr/>
          <p:nvPr>
            <p:custDataLst>
              <p:tags r:id="rId19"/>
            </p:custDataLst>
          </p:nvPr>
        </p:nvSpPr>
        <p:spPr>
          <a:xfrm rot="16200000">
            <a:off x="5767272" y="5059034"/>
            <a:ext cx="1074370" cy="11246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9" name=""/>
        <p:cNvGrpSpPr/>
        <p:nvPr/>
      </p:nvGrpSpPr>
      <p:grpSpPr>
        <a:xfrm>
          <a:off x="0" y="0"/>
          <a:ext cx="0" cy="0"/>
        </a:xfrm>
      </p:grpSpPr>
      <p:sp>
        <p:nvSpPr>
          <p:cNvPr id="104970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137808"/>
            <a:ext cx="9144000" cy="2006395"/>
          </a:xfrm>
        </p:spPr>
        <p:txBody>
          <a:bodyPr/>
          <a:lstStyle/>
          <a:p>
            <a:r>
              <a:rPr lang="zh-CN" altLang="en-US"/>
              <a:t>个险养老保险的投保与承保流程</a:t>
            </a:r>
            <a:endParaRPr lang="zh-CN" altLang="en-US"/>
          </a:p>
        </p:txBody>
      </p:sp>
      <p:sp>
        <p:nvSpPr>
          <p:cNvPr id="104971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728330"/>
            <a:ext cx="9144000" cy="2203901"/>
          </a:xfrm>
        </p:spPr>
        <p:txBody>
          <a:bodyPr/>
          <a:lstStyle/>
          <a:p>
            <a:r>
              <a:rPr lang="en-US" altLang="zh-CN"/>
              <a:t>PART FOUR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5" name=""/>
        <p:cNvGrpSpPr/>
        <p:nvPr/>
      </p:nvGrpSpPr>
      <p:grpSpPr>
        <a:xfrm>
          <a:off x="0" y="0"/>
          <a:ext cx="0" cy="0"/>
        </a:xfrm>
      </p:grpSpPr>
      <p:sp>
        <p:nvSpPr>
          <p:cNvPr id="104982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投保流程</a:t>
            </a:r>
            <a:endParaRPr lang="zh-CN" altLang="en-US"/>
          </a:p>
        </p:txBody>
      </p:sp>
      <p:sp>
        <p:nvSpPr>
          <p:cNvPr id="1049822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填写投保单：填写个人基本信息、投保金额、投保期限等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24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提交投保单：将填写好的投保单提交给保险公司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26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保险公司审核：保险公司对投保单进行审核，确认投保人的资格和投保金额等信息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28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承保：保险公司审核通过后，与投保人签订保险合同，承保生效。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https://d.book118.com/678104003016006023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36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81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ISCONTENTSTITLE" val="0"/>
  <p:tag name="KSO_WM_UNIT_ISNUMDGMTITLE" val="0"/>
  <p:tag name="KSO_WM_UNIT_LAYERLEVEL" val="1"/>
  <p:tag name="KSO_WM_UNIT_NOCLEAR" val="0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  <p:tag name="KSO_WM_UNIT_NOCLEAR" val="0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  <p:tag name="KSO_WM_TEMPLATE_THUMBS_INDEX" val="1、9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 标题内容"/>
  <p:tag name="KSO_WM_UNIT_TYPE" val="a"/>
  <p:tag name="KSO_WM_UNIT_VALUE" val="30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2"/>
  <p:tag name="KSO_WM_UNIT_INDEX" val="2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36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1"/>
  <p:tag name="KSO_WM_UNIT_INDEX" val="1"/>
  <p:tag name="KSO_WM_UNIT_LAYERLEVEL" val="1"/>
  <p:tag name="KSO_WM_UNIT_NOCLEAR" val="0"/>
  <p:tag name="KSO_WM_UNIT_PRESET_TEXT" val="汇报时间：20XX/XX/XX"/>
  <p:tag name="KSO_WM_UNIT_SUBTYPE" val="c"/>
  <p:tag name="KSO_WM_UNIT_TYPE" val="f"/>
  <p:tag name="KSO_WM_UNIT_VALUE" val="8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33"/>
</p:tagLst>
</file>

<file path=ppt/tags/tag137.xml><?xml version="1.0" encoding="utf-8"?>
<p:tagLst xmlns:p="http://schemas.openxmlformats.org/presentationml/2006/main">
  <p:tag name="KSO_WM_BEAUTIFY_FLAG" val="#wm#"/>
  <p:tag name="KSO_WM_SLIDE_ID" val="custom20230979_1"/>
  <p:tag name="KSO_WM_SLIDE_INDEX" val="1"/>
  <p:tag name="KSO_WM_SLIDE_ITEM_CNT" val="0"/>
  <p:tag name="KSO_WM_SLIDE_LAYOUT" val="a_f"/>
  <p:tag name="KSO_WM_SLIDE_LAYOUT_CNT" val="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  <p:tag name="KSO_WM_TEMPLATE_THUMBS_INDEX" val="1、9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1_1"/>
  <p:tag name="KSO_WM_UNIT_INDEX" val="1_1_1"/>
  <p:tag name="KSO_WM_UNIT_LAYERLEVEL" val="1_1_1"/>
  <p:tag name="KSO_WM_UNIT_PRESET_TEXT" val="1"/>
  <p:tag name="KSO_WM_UNIT_SUBTYPE" val="d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2_1"/>
  <p:tag name="KSO_WM_UNIT_INDEX" val="1_2_1"/>
  <p:tag name="KSO_WM_UNIT_LAYERLEVEL" val="1_1_1"/>
  <p:tag name="KSO_WM_UNIT_PRESET_TEXT" val="2"/>
  <p:tag name="KSO_WM_UNIT_SUBTYPE" val="d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3_1"/>
  <p:tag name="KSO_WM_UNIT_INDEX" val="1_3_1"/>
  <p:tag name="KSO_WM_UNIT_LAYERLEVEL" val="1_1_1"/>
  <p:tag name="KSO_WM_UNIT_PRESET_TEXT" val="3"/>
  <p:tag name="KSO_WM_UNIT_SUBTYPE" val="d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4_1"/>
  <p:tag name="KSO_WM_UNIT_INDEX" val="1_4_1"/>
  <p:tag name="KSO_WM_UNIT_LAYERLEVEL" val="1_1_1"/>
  <p:tag name="KSO_WM_UNIT_PRESET_TEXT" val="4"/>
  <p:tag name="KSO_WM_UNIT_SUBTYPE" val="d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4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14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5_1"/>
  <p:tag name="KSO_WM_UNIT_INDEX" val="1_5_1"/>
  <p:tag name="KSO_WM_UNIT_LAYERLEVEL" val="1_1_1"/>
  <p:tag name="KSO_WM_UNIT_PRESET_TEXT" val="5"/>
  <p:tag name="KSO_WM_UNIT_SUBTYPE" val="d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i*1_6_1"/>
  <p:tag name="KSO_WM_UNIT_INDEX" val="1_6_1"/>
  <p:tag name="KSO_WM_UNIT_LAYERLEVEL" val="1_1_1"/>
  <p:tag name="KSO_WM_UNIT_PRESET_TEXT" val="6"/>
  <p:tag name="KSO_WM_UNIT_SUBTYPE" val="d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8.8,&quot;width&quot;:435}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52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79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13"/>
</p:tagLst>
</file>

<file path=ppt/tags/tag155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13"/>
</p:tagLst>
</file>

<file path=ppt/tags/tag158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,&quot;width&quot;:863.4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1*l_h_i*1_1_2"/>
  <p:tag name="KSO_WM_UNIT_INDEX" val="1_1_2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,&quot;width&quot;:863.4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1*l_h_i*1_1_3"/>
  <p:tag name="KSO_WM_UNIT_INDEX" val="1_1_3"/>
  <p:tag name="KSO_WM_UNIT_LAYERLEVEL" val="1_1_1"/>
  <p:tag name="KSO_WM_UNIT_LINE_FORE_SCHEMECOLOR_INDEX" val="5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,&quot;width&quot;:863.4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1*l_h_i*1_1_1"/>
  <p:tag name="KSO_WM_UNIT_INDEX" val="1_1_1"/>
  <p:tag name="KSO_WM_UNIT_LAYERLEVEL" val="1_1_1"/>
  <p:tag name="KSO_WM_UNIT_LINE_FORE_SCHEMECOLOR_INDEX" val="5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,&quot;width&quot;:863.4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1*l_h_f*1_1_1"/>
  <p:tag name="KSO_WM_UNIT_INDEX" val="1_1_1"/>
  <p:tag name="KSO_WM_UNIT_LAYERLEVEL" val="1_1_1"/>
  <p:tag name="KSO_WM_UNIT_NOCLEAR" val="0"/>
  <p:tag name="KSO_WM_UNIT_PRESET_TEXT" val="单击此处输入你的项正文，文字是您思想的提炼，请尽量言简意赅的阐述观点；单击此处输入你的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,&quot;width&quot;:863.4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1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,&quot;width&quot;:863.4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1*l_h_i*1_2_2"/>
  <p:tag name="KSO_WM_UNIT_INDEX" val="1_2_2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,&quot;width&quot;:863.4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1*l_h_i*1_2_3"/>
  <p:tag name="KSO_WM_UNIT_INDEX" val="1_2_3"/>
  <p:tag name="KSO_WM_UNIT_LAYERLEVEL" val="1_1_1"/>
  <p:tag name="KSO_WM_UNIT_LINE_FORE_SCHEMECOLOR_INDEX" val="5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,&quot;width&quot;:863.4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1*l_h_i*1_2_1"/>
  <p:tag name="KSO_WM_UNIT_INDEX" val="1_2_1"/>
  <p:tag name="KSO_WM_UNIT_LAYERLEVEL" val="1_1_1"/>
  <p:tag name="KSO_WM_UNIT_LINE_FORE_SCHEMECOLOR_INDEX" val="5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,&quot;width&quot;:863.4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1*l_h_f*1_2_1"/>
  <p:tag name="KSO_WM_UNIT_INDEX" val="1_2_1"/>
  <p:tag name="KSO_WM_UNIT_LAYERLEVEL" val="1_1_1"/>
  <p:tag name="KSO_WM_UNIT_NOCLEAR" val="0"/>
  <p:tag name="KSO_WM_UNIT_PRESET_TEXT" val="单击此处输入你的项正文，文字是您思想的提炼，请尽量言简意赅的阐述观点；单击此处输入你的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,&quot;width&quot;:863.4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1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13"/>
</p:tagLst>
</file>

<file path=ppt/tags/tag183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2_1"/>
  <p:tag name="KSO_WM_UNIT_INDEX" val="1_2_1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1_1"/>
  <p:tag name="KSO_WM_UNIT_INDEX" val="1_1_1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4_1"/>
  <p:tag name="KSO_WM_UNIT_INDEX" val="1_4_1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3_1"/>
  <p:tag name="KSO_WM_UNIT_INDEX" val="1_3_1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5_1"/>
  <p:tag name="KSO_WM_UNIT_INDEX" val="1_5_1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6_1"/>
  <p:tag name="KSO_WM_UNIT_INDEX" val="1_6_1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2_2"/>
  <p:tag name="KSO_WM_UNIT_INDEX" val="1_2_2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1_2"/>
  <p:tag name="KSO_WM_UNIT_INDEX" val="1_1_2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4_2"/>
  <p:tag name="KSO_WM_UNIT_INDEX" val="1_4_2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3_2"/>
  <p:tag name="KSO_WM_UNIT_INDEX" val="1_3_2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5_2"/>
  <p:tag name="KSO_WM_UNIT_INDEX" val="1_5_2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6_2"/>
  <p:tag name="KSO_WM_UNIT_INDEX" val="1_6_2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0"/>
  <p:tag name="KSO_WM_UNIT_DIAGRAM_ISNUMVISUAL" val="0"/>
  <p:tag name="KSO_WM_UNIT_DIAGRAM_ISREFERUNIT" val="0"/>
  <p:tag name="KSO_WM_UNIT_HIGHLIGHT" val="0"/>
  <p:tag name="KSO_WM_UNIT_ID" val="custom20230979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章节标题"/>
  <p:tag name="KSO_WM_UNIT_TYPE" val="a"/>
  <p:tag name="KSO_WM_UNIT_VALUE" val="14"/>
</p:tagLst>
</file>

<file path=ppt/tags/tag22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79"/>
  <p:tag name="KSO_WM_UNIT_COMPATIBLE" val="1"/>
  <p:tag name="KSO_WM_UNIT_DIAGRAM_ISNUMVISUAL" val="0"/>
  <p:tag name="KSO_WM_UNIT_DIAGRAM_ISREFERUNIT" val="0"/>
  <p:tag name="KSO_WM_UNIT_HIGHLIGHT" val="0"/>
  <p:tag name="KSO_WM_UNIT_ID" val="custom20230979_7*e*1"/>
  <p:tag name="KSO_WM_UNIT_INDEX" val="1"/>
  <p:tag name="KSO_WM_UNIT_LAYERLEVEL" val="1"/>
  <p:tag name="KSO_WM_UNIT_NOCLEAR" val="0"/>
  <p:tag name="KSO_WM_UNIT_PRESET_TEXT" val="PART FOUR"/>
  <p:tag name="KSO_WM_UNIT_TYPE" val="e"/>
  <p:tag name="KSO_WM_UNIT_VALUE" val="13"/>
</p:tagLst>
</file>

<file path=ppt/tags/tag224.xml><?xml version="1.0" encoding="utf-8"?>
<p:tagLst xmlns:p="http://schemas.openxmlformats.org/presentationml/2006/main">
  <p:tag name="KSO_WM_BEAUTIFY_FLAG" val="#wm#"/>
  <p:tag name="KSO_WM_SLIDE_ID" val="custom20230979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79"/>
  <p:tag name="KSO_WM_TEMPLATE_MASTER_TYPE" val="0"/>
  <p:tag name="KSO_WM_TEMPLATE_SUBCATEGORY" val="29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29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43">
      <a:dk1>
        <a:sysClr val="windowText" lastClr="000000"/>
      </a:dk1>
      <a:lt1>
        <a:sysClr val="window" lastClr="FFFFFF"/>
      </a:lt1>
      <a:dk2>
        <a:srgbClr val="1E3643"/>
      </a:dk2>
      <a:lt2>
        <a:srgbClr val="EAFCFB"/>
      </a:lt2>
      <a:accent1>
        <a:srgbClr val="20DAD6"/>
      </a:accent1>
      <a:accent2>
        <a:srgbClr val="43AFB6"/>
      </a:accent2>
      <a:accent3>
        <a:srgbClr val="3F8297"/>
      </a:accent3>
      <a:accent4>
        <a:srgbClr val="3D6C87"/>
      </a:accent4>
      <a:accent5>
        <a:srgbClr val="FFC961"/>
      </a:accent5>
      <a:accent6>
        <a:srgbClr val="FF9845"/>
      </a:accent6>
      <a:hlink>
        <a:srgbClr val="0026E5"/>
      </a:hlink>
      <a:folHlink>
        <a:srgbClr val="7E1FAD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>
          <a:noFill/>
        </a:ln>
      </a:spPr>
      <a:bodyPr rtlCol="0" anchor="ctr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4">
              <a:alpha val="50000"/>
            </a:schemeClr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none" rtlCol="0">
        <a:spAutoFit/>
      </a:bodyPr>
      <a:lstStyle>
        <a:defPPr algn="l">
          <a:defRPr dirty="0" smtClean="0">
            <a:solidFill>
              <a:schemeClr val="accent4"/>
            </a:solidFill>
          </a:defRPr>
        </a:defPPr>
      </a:lstStyle>
    </a:tx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9">
      <vt:lpstr>Arial</vt:lpstr>
      <vt:lpstr>Calibri</vt:lpstr>
      <vt:lpstr>微软雅黑</vt:lpstr>
      <vt:lpstr>+中文正文</vt:lpstr>
      <vt:lpstr>Wingdings</vt:lpstr>
      <vt:lpstr>Office Theme</vt:lpstr>
      <vt:lpstr>《个险养老保险》PPT课件</vt:lpstr>
      <vt:lpstr>目录</vt:lpstr>
      <vt:lpstr>单击此处添加章节标题</vt:lpstr>
      <vt:lpstr>个险养老保险概述</vt:lpstr>
      <vt:lpstr>定义与特点</vt:lpstr>
      <vt:lpstr>市场需求与发展前景</vt:lpstr>
      <vt:lpstr>个险养老保险产品类型</vt:lpstr>
      <vt:lpstr>传统型养老保险</vt:lpstr>
      <vt:lpstr>分红型养老保险</vt:lpstr>
      <vt:lpstr>万能型养老保险</vt:lpstr>
      <vt:lpstr>个险养老保险的投保与承保流程</vt:lpstr>
      <vt:lpstr>投保流程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2024-08-29T12:21:58.175</cp:lastPrinted>
  <dcterms:created xsi:type="dcterms:W3CDTF">2024-08-29T04:21:58Z</dcterms:created>
  <dcterms:modified xsi:type="dcterms:W3CDTF">2024-08-29T04:22:00Z</dcterms:modified>
</cp:coreProperties>
</file>