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9F46B-4033-4B2B-AA71-1B7F7099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4683-5DBB-4834-94E3-1C00EAF6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4193E-7FE9-42BF-A8E8-889FDCA3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66CE1-704E-4B1F-B1D7-FECEE23E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E403C-4BD1-4D3B-99A2-85CCF4D0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6E46B-1A77-4060-84DE-F002A9286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5DAAD-90E6-413B-8877-88271F40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F4F47-8D0D-40B9-AA74-B16AD405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EB02-211E-44BE-8FB4-F1D86D67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8F595-A30C-4FE1-8CF0-1DA840C5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0E38F-4AA9-47EA-A706-56E8805D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404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某容器公司竞争战略及营销规划整合方案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公司核心竞争力评估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竞争战略制定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营销规划整合方案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渠道拓展与合作伙伴关系建设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品牌传播与提升计划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数据驱动持续改进方向明确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各国政府对环保、安全等方面的要求日益严格，对容器行业的监管力度不断加强。企业需要关注政策法规变化，及时调整战略和业务模式。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随着全球化和数字化的发展，容器行业规模不断扩大，增长率持续保持高位。预计未来几年，行业将继续保持快速增长。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当前容器行业市场集中度逐渐提高，头部企业占据较大市场份额。同时，行业内企业数量众多，竞争激烈。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随着新材料、新工艺的不断涌现，容器行业技术创新步伐加快，产品更新换代周期缩短。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该企业在行业内处于领先地位，拥有强大的研发能力和品牌影响力。其主要竞争优势在于技术创新和高端产品市场。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该企业专注于中低端市场，以价格战为主要竞争手段。其生产规模大，成本控制能力强，但在技术研发和品牌建设方面相对较弱。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该企业为新兴力量，近年来发展迅速。其主要竞争优势在于灵活的市场策略和创新的商业模式。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容器行业的消费者群体广泛，包括工业企业、物流企业、零售商等。不同消费者群体对产品的需求和要求存在差异。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消费者对容器的需求呈现多样化、个性化的特点。他们关注产品的性能、质量、价格、环保等方面，同时对品牌的认知度和忠诚度也在不断提高。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消费者在购买容器产品时，通常会进行多方面的比较和选择。他们注重产品的性价比和实用性，同时也会考虑品牌、口碑等因素。此外，消费者的购买决策受到广告宣传、社交媒体等渠道的影响较大。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公司核心竞争力评估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67" b="196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公司拥有先进的容器技术，包括高效能、高安全性的容器解决方案，以及专业的容器编排和管理系统。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公司注重技术研发和创新，不断推出具有自主知识产权的新产品和技术，以满足不断变化的市场需求。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公司能够根据客户的不同需求，提供定制化的容器解决方案，从而满足客户在业务应用、数据处理等方面的特殊需求。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产品技术优势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公司在容器市场占据一定的市场份额，且品牌知名度和影响力逐渐提升。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行业认可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公司注重客户体验和满意度，通过提供优质的产品和服务，赢得了客户的信任和口碑传播。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公司的技术和产品得到了行业内的广泛认可和赞誉，多次获得权威机构颁发的奖项和荣誉。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品牌影响力与知名度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公司与多家知名的供应商建立了长期稳定的合作关系，确保了原材料的稳定供应和成本控制。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公司建立了完善的库存管理制度，通过合理的库存规划和调度，降低了库存成本和风险。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公司拥有高效的物流配送体系，能够确保产品及时、准确地送达客户手中，提高了客户满意度和忠诚度。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竞争战略制定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通过研发和设计，推出具有独特功能和优点的容器产品，与竞争对手区分开来。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塑造独特的品牌形象，提升品牌知名度和美誉度，增强消费者对品牌的认同感。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提供个性化的客户服务，如定制、安装、售后等，以满足客户的特殊需求。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差异化战略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优化供应链管理，降低原材料采购、运输和库存成本。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规模效应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通过扩大生产规模，降低单位产品的生产成本，提高生产效率。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实施精益生产理念，减少生产浪费，提高产品质量和生产效率。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成本领先战略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明确目标市场，集中资源投入，提供符合目标市场需求的产品和服务。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专注于某一领域或某一类产品，不断提升专业化水平和技术实力。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与相关企业和机构建立合作关系，共同开发市场和技术，实现资源共享和优势互补。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聚焦战略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营销规划整合方案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https://d.book118.com/678104043020006027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2024-09-04T18:32:14.312</cp:lastPrinted>
  <dcterms:created xsi:type="dcterms:W3CDTF">2024-09-04T10:32:14Z</dcterms:created>
  <dcterms:modified xsi:type="dcterms:W3CDTF">2024-09-04T10:32:16Z</dcterms:modified>
</cp:coreProperties>
</file>