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7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56D54-F308-4294-960C-401ECCD00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227BE-633C-4A23-B27C-0E3E1DD8C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C5530-A3D5-4354-9949-104FBC292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C2A57-0F76-4FA2-871E-8E60357B1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430E95-E240-4EB2-9333-072C0AFCE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F222CA-B4F5-4502-A3D9-B6E6A764C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046A73-57A5-4938-B124-BD29D5FD2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CB0CB-5DE4-4B57-936C-326B84FAC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8C27D-E4A5-4E25-8043-FCA3BB42C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FB1FE-B359-4B08-97E5-007D4E93F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5DBEF-B343-4237-8976-68CC001C8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95" r:id="rId2"/>
    <p:sldLayoutId id="2147484196" r:id="rId3"/>
    <p:sldLayoutId id="2147484197" r:id="rId4"/>
    <p:sldLayoutId id="2147484198" r:id="rId5"/>
    <p:sldLayoutId id="2147484199" r:id="rId6"/>
    <p:sldLayoutId id="2147484200" r:id="rId7"/>
    <p:sldLayoutId id="2147484201" r:id="rId8"/>
    <p:sldLayoutId id="2147484202" r:id="rId9"/>
    <p:sldLayoutId id="2147484203" r:id="rId10"/>
    <p:sldLayoutId id="214748420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040431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冰雕技能竞赛操作规范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冰雕技能竞赛概述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冰雕技能竞赛的参赛资格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冰雕技能竞赛的比赛规则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冰雕技能竞赛的设备与材料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冰雕技能的操作技巧与注意事项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冰雕技能竞赛概述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冰雕技能竞赛的定义</a:t>
            </a:r>
            <a:endParaRPr lang="zh-CN" altLang="en-US"/>
          </a:p>
        </p:txBody>
      </p:sp>
      <p:sp>
        <p:nvSpPr>
          <p:cNvPr id="104921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冰雕技能竞赛是一种以冰雕为载体的技能竞赛活动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竞赛内容主要包括冰雕作品的创意、设计、制作和展示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竞赛旨在选拔和培养优秀的冰雕人才，推动冰雕艺术的发展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竞赛通常由专业机构或组织举办，参赛者需具备一定的冰雕技能和艺术素养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冰雕技能竞赛的意义</a:t>
            </a:r>
            <a:endParaRPr lang="zh-CN" altLang="en-US"/>
          </a:p>
        </p:txBody>
      </p:sp>
      <p:sp>
        <p:nvSpPr>
          <p:cNvPr id="1049298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提高冰雕技艺水平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促进冰雕艺术的传承和发展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培养冰雕人才，推动冰雕产业的发展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提升冰雕作品的艺术价值和市场价值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36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冰雕技能竞赛的参赛资格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参赛者的年龄要求</a:t>
            </a:r>
            <a:endParaRPr lang="zh-CN" altLang="en-US"/>
          </a:p>
        </p:txBody>
      </p:sp>
      <p:sp>
        <p:nvSpPr>
          <p:cNvPr id="1049492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参赛者年龄必须在18岁以上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参赛者年龄必须在60岁以下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参赛者年龄必须在20岁以上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参赛者年龄必须在50岁以下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参赛者的职业要求</a:t>
            </a:r>
            <a:endParaRPr lang="zh-CN" altLang="en-US"/>
          </a:p>
        </p:txBody>
      </p:sp>
      <p:sp>
        <p:nvSpPr>
          <p:cNvPr id="10495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参赛者必须是从事冰雕行业的专业人士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参赛者需要具备良好的职业素养和职业道德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参赛者需要遵守比赛规则和规定，服从裁判的裁决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参赛者需要有一定的冰雕技能和经验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参赛者的技能要求</a:t>
            </a:r>
            <a:endParaRPr lang="zh-CN" altLang="en-US"/>
          </a:p>
        </p:txBody>
      </p:sp>
      <p:sp>
        <p:nvSpPr>
          <p:cNvPr id="1049672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8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具备一定的艺术审美能力，能够创作出具有艺术价值的作品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6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具备一定的冰雕基础，掌握基本的冰雕技巧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熟悉冰雕工具的使用，如冰刀、冰锯等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8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0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具备良好的团队合作能力，能够与其他参赛者协同合作完成作品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6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76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冰雕技能竞赛的比赛规则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88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比赛时间与地点</a:t>
            </a:r>
            <a:endParaRPr lang="zh-CN" altLang="en-US"/>
          </a:p>
        </p:txBody>
      </p:sp>
      <p:sp>
        <p:nvSpPr>
          <p:cNvPr id="1049890" name="正文"/>
          <p:cNvSpPr txBox="1"/>
          <p:nvPr>
            <p:custDataLst>
              <p:tags r:id="rId2"/>
            </p:custDataLst>
          </p:nvPr>
        </p:nvSpPr>
        <p:spPr>
          <a:xfrm>
            <a:off x="2289796" y="1319530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比赛时间：通常在冬季举行，具体时间由主办方确定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2" name="正文"/>
          <p:cNvSpPr txBox="1"/>
          <p:nvPr>
            <p:custDataLst>
              <p:tags r:id="rId3"/>
            </p:custDataLst>
          </p:nvPr>
        </p:nvSpPr>
        <p:spPr>
          <a:xfrm>
            <a:off x="2289796" y="2627738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比赛地点：通常在室外冰雕场地进行，具体地点由主办方确定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4" name="正文"/>
          <p:cNvSpPr txBox="1"/>
          <p:nvPr>
            <p:custDataLst>
              <p:tags r:id="rId4"/>
            </p:custDataLst>
          </p:nvPr>
        </p:nvSpPr>
        <p:spPr>
          <a:xfrm>
            <a:off x="2289796" y="3935945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比赛时长：根据比赛项目和难度，比赛时长会有所不同，具体时间由主办方确定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6" name="正文"/>
          <p:cNvSpPr txBox="1"/>
          <p:nvPr>
            <p:custDataLst>
              <p:tags r:id="rId5"/>
            </p:custDataLst>
          </p:nvPr>
        </p:nvSpPr>
        <p:spPr>
          <a:xfrm>
            <a:off x="2289796" y="5244153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比赛场地要求：场地需具备足够的空间和设施，以满足比赛需求，具体要求由主办方确定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5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比赛流程与规则</a:t>
            </a:r>
            <a:endParaRPr lang="zh-CN" altLang="en-US"/>
          </a:p>
        </p:txBody>
      </p:sp>
      <p:sp>
        <p:nvSpPr>
          <p:cNvPr id="104995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比赛时间：通常在冬季进行，具体时间由主办方确定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比赛地点：通常在室外冰雕场地进行，具体地点由主办方确定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参赛选手：具有一定冰雕技能的选手，具体人数由主办方确定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比赛规则：选手需要在规定时间内完成冰雕作品，作品必须符合主办方规定的主题和尺寸要求，作品完成后由评委进行评分，评分标准包括创意、技巧、美观等方面。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03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比赛评分标准</a:t>
            </a:r>
            <a:endParaRPr lang="zh-CN" altLang="en-US"/>
          </a:p>
        </p:txBody>
      </p:sp>
      <p:sp>
        <p:nvSpPr>
          <p:cNvPr id="1050038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0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2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4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冰雕作品的主题表达和寓意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6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8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0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2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冰雕作品的创意和艺术性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4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6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8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0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冰雕作品的技术难度和完成度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2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4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6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8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冰雕作品的整体视觉效果和美观度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12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05</a:t>
            </a:r>
            <a:endParaRPr lang="zh-CN" altLang="en-US"/>
          </a:p>
        </p:txBody>
      </p:sp>
      <p:sp>
        <p:nvSpPr>
          <p:cNvPr id="105012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冰雕技能竞赛的设备与材料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https://d.book118.com/678104043121006023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5"/>
  <p:tag name="KSO_WM_UNIT_TYPE" val="e"/>
  <p:tag name="KSO_WM_UNIT_VALUE" val="6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Office Theme</vt:lpstr>
      <vt:lpstr>冰雕技能竞赛操作规范</vt:lpstr>
      <vt:lpstr>目录</vt:lpstr>
      <vt:lpstr>添加章节标题</vt:lpstr>
      <vt:lpstr>冰雕技能竞赛概述</vt:lpstr>
      <vt:lpstr>冰雕技能竞赛的定义</vt:lpstr>
      <vt:lpstr>冰雕技能竞赛的意义</vt:lpstr>
      <vt:lpstr>冰雕技能竞赛的参赛资格</vt:lpstr>
      <vt:lpstr>参赛者的年龄要求</vt:lpstr>
      <vt:lpstr>参赛者的职业要求</vt:lpstr>
      <vt:lpstr>参赛者的技能要求</vt:lpstr>
      <vt:lpstr>冰雕技能竞赛的比赛规则</vt:lpstr>
      <vt:lpstr>比赛时间与地点</vt:lpstr>
      <vt:lpstr>比赛流程与规则</vt:lpstr>
      <vt:lpstr>比赛评分标准</vt:lpstr>
      <vt:lpstr>冰雕技能竞赛的设备与材料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2024-08-30T13:49:24.594</cp:lastPrinted>
  <dcterms:created xsi:type="dcterms:W3CDTF">2024-08-30T05:49:24Z</dcterms:created>
  <dcterms:modified xsi:type="dcterms:W3CDTF">2024-08-30T05:49:27Z</dcterms:modified>
</cp:coreProperties>
</file>