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05D95-139B-4DBB-A57B-105E39AC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CC950-9605-451B-92B3-4D8B05DB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8EF8-A453-403E-A9E5-7FE26134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C5D0B-1994-47D5-AB9F-A1B5B8AE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BDE40-8FF3-4A8D-89AE-AE2E0B91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DF5AC-9C3E-46D0-8833-A357D07F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EFC18-80C7-4ACD-8A59-1E928CD3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4B51D-7F35-49E2-84CB-91E1CBE7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B1D0-C51C-4A64-A225-BD743D75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CF742-ED61-4AD0-A4F6-49ED05A71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A16E-682D-49D3-93DB-C059F980D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407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动脉栓塞术前的护理\n## 1.肾动脉栓塞术的基本概念及适应症\n### 1.1肾动脉栓塞术的定义及其发展历程\n### 1.2肾动脉栓塞术的适应症与禁忌症\n### 1.3肾动脉栓塞术的治疗效果及影响因素\n## 2.肾动脉栓塞术前的评估与准备\n### 2.1肾动脉栓塞术前的患者评估\n### 2.2肾动脉栓塞术前的实验室检查\n### 2.3肾动脉栓塞术前的器械与药物准备\n## 3.肾动脉栓塞术前的心理护理与健康教育\n### 3.1肾动脉栓塞术前的心理护理\n### 3.2肾动脉栓塞术前的健康教育\n### 3.3肾动脉栓塞术前的沟通与支持\n## 4.肾动脉栓塞术前的饮食与生活护理\n### 4.1肾动脉栓塞术前的饮食护理\n### 4.2肾动脉栓塞术前的活动与休息指导\n### 4.3肾动脉栓塞术前的皮肤护理与导管护理\n## 5.肾动脉栓塞术前的并发症预防与护理\n### 5.1肾动脉栓塞术前的出血预防与护理\n### 5.2肾动脉栓塞术前的感染预防与护理\n### 5.3肾动脉栓塞术前的肾损伤预防与护理\n## 6.肾动脉栓塞术前的护理要点与总结\n### 6.1肾动脉栓塞术前的护理要点\n### 6.2肾动脉栓塞术前的护理难点与应对措施\n### 6.3肾动脉栓塞术前的护理效果评价与持续改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肾动脉栓塞术前的护理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肾动脉栓塞术的基本概念及适应症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肾动脉栓塞术（Renal Artery Embolization，RAE）是一种微创手术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栓塞剂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注入肾动脉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阻断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部位的血流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负担，保护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肾动脉栓塞术的发展历程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随着介入技术的发展，逐渐成为主流治疗方法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现在已成为治疗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肾动脉狭窄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肾动脉瘤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有效手段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肾动脉栓塞术的定义及其发展历程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肾动脉狭窄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：各种原因引起的肾动脉狭窄，如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纤维肌发育不良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肾动脉瘤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：肾动脉局部扩张形成的瘤体，有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：肾脏病变引起的出血，如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：各种原因引起的肾脏功能不全，如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血友病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肾小球滤过率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（GFR）&lt;30 ml/min/1.73 m²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败血症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脓毒症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：通过阻断血流，减轻肾脏负担，延缓肾功能恶化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：改善患者的生活质量，降低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</p:txBody>
          </p:sp>
        </p:grpSp>
        <p:grpSp>
          <p:nvGrpSpPr>
            <p:cNvPr id="26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：年轻患者治疗效果较好，年龄越大，治疗效果越差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等，病因不同，治疗效果有所差异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：病变程度越重，治疗效果越差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：手术医生的技巧和经验影响治疗效果</a:t>
                </a:r>
                <a:endParaRPr/>
              </a:p>
            </p:txBody>
          </p:sp>
          <p:sp>
            <p:nvSpPr>
              <p:cNvPr id="26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肾动脉栓塞术的治疗效果及影响因素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肾动脉栓塞术前的评估与准备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一般情况评估</a:t>
                </a:r>
                <a:endParaRPr/>
              </a:p>
            </p:txBody>
          </p:sp>
          <p:sp>
            <p:nvSpPr>
              <p:cNvPr id="2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8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肾功能评估</a:t>
                </a:r>
                <a:endParaRPr/>
              </a:p>
            </p:txBody>
          </p:sp>
          <p:sp>
            <p:nvSpPr>
              <p:cNvPr id="2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血肌酐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尿素氮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肾小球滤过率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（GFR）评估</a:t>
                </a:r>
                <a:endParaRPr/>
              </a:p>
            </p:txBody>
          </p:sp>
        </p:grpSp>
        <p:grpSp>
          <p:nvGrpSpPr>
            <p:cNvPr id="28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影像学评估</a:t>
                </a:r>
                <a:endParaRPr/>
              </a:p>
            </p:txBody>
          </p:sp>
          <p:sp>
            <p:nvSpPr>
              <p:cNvPr id="28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：了解肾动脉的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肾动脉栓塞术前的患者评估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9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血常规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血小板计数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出血风险</a:t>
                </a:r>
                <a:endParaRPr/>
              </a:p>
            </p:txBody>
          </p:sp>
          <p:pic>
            <p:nvPicPr>
              <p:cNvPr id="29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凝血功能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凝血酶原时间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（PT）、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活化部分凝血活酶时间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（APTT）等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endParaRPr/>
              </a:p>
            </p:txBody>
          </p:sp>
          <p:pic>
            <p:nvPicPr>
              <p:cNvPr id="29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肝肾功能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血清肌酐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尿素氮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endParaRPr/>
              </a:p>
            </p:txBody>
          </p:sp>
          <p:pic>
            <p:nvPicPr>
              <p:cNvPr id="30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电解质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内环境稳定</a:t>
                </a:r>
                <a:endParaRPr/>
              </a:p>
            </p:txBody>
          </p:sp>
          <p:pic>
            <p:nvPicPr>
              <p:cNvPr id="30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器械准备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：选择合适的导管，如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肾动脉导管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栓塞剂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：选择合适的栓塞剂，如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明胶海绵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导引钢丝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低分子肝素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抗高血压药物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ARB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肾动脉栓塞术前的器械与药物准备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肾动脉栓塞术前的心理护理与健康教育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增强信心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向患者介绍肾动脉栓塞术的优点、治疗效果等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鼓励患者与医生沟通，消除顾虑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减轻焦虑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家人、朋友的关心和支持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调整心态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帮助患者树立战胜疾病的信心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教会患者如何调整心态，面对疾病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介绍肾动脉栓塞术的适应症、禁忌症等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解释手术过程、可能出现的并发症等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疾病知识教育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介绍术前检查、药物准备、皮肤准备等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强调术前禁食、禁水的重要性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术前准备教育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介绍术后观察、护理要点、并发症预防等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强调遵医嘱、定期复查的重要性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术后护理教育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与患者沟通</a:t>
                </a:r>
                <a:endParaRPr/>
              </a:p>
            </p:txBody>
          </p:sp>
          <p:sp>
            <p:nvSpPr>
              <p:cNvPr id="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了解患者的心理状态、需求等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针对性地进行心理护理与健康教育</a:t>
                </a:r>
                <a:endParaRPr/>
              </a:p>
            </p:txBody>
          </p:sp>
        </p:grpSp>
        <p:grpSp>
          <p:nvGrpSpPr>
            <p:cNvPr id="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与家属沟通</a:t>
                </a:r>
                <a:endParaRPr/>
              </a:p>
            </p:txBody>
          </p:sp>
          <p:sp>
            <p:nvSpPr>
              <p:cNvPr id="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介绍患者的病情、治疗方法等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强调家属在患者治疗过程中的支持作用</a:t>
                </a:r>
                <a:endParaRPr/>
              </a:p>
            </p:txBody>
          </p:sp>
        </p:grpSp>
        <p:grpSp>
          <p:nvGrpSpPr>
            <p:cNvPr id="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与医生沟通</a:t>
                </a:r>
                <a:endParaRPr/>
              </a:p>
            </p:txBody>
          </p:sp>
          <p:sp>
            <p:nvSpPr>
              <p:cNvPr id="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了解患者的病情、治疗方案等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强调术前准备的重要性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肾动脉栓塞术前的沟通与支持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https://d.book118.com/678104077042006037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肾动脉栓塞术前的护理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2024-09-17T01:03:54.022</cp:lastPrinted>
  <dcterms:created xsi:type="dcterms:W3CDTF">2024-09-16T17:03:54Z</dcterms:created>
  <dcterms:modified xsi:type="dcterms:W3CDTF">2024-09-16T17:03:56Z</dcterms:modified>
</cp:coreProperties>
</file>