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1036C4-88CD-4BB7-9A7B-5BF71918A0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A18A6D-FD1A-4F0F-88D1-6F963E1281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0A2148-30C9-40EC-9005-FB27D4EF9F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AE51EB-B560-4CE4-9638-1FFF147715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0E4D54A-32F8-480E-9EC9-4422353710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6C07BCE-D271-4C2F-9017-FF8D6E8BA6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E51408C-976D-4FE0-901F-C54E114DFF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F1C759-B89D-4135-9FF2-90273E5FB1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EDF9D0-A9C5-41B4-A310-B34F7E14C4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AD4164-6921-4F77-B9C0-87EDB38486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CEAE49-AA4F-47EA-BE9D-47E5C88831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8106013037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</p:spPr>
        <p:txBody>
          <a:bodyPr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/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:&lt;XXX&gt;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</p:spPr>
        <p:txBody>
          <a:bodyPr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2024-01-04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知识竞赛抢答技巧总结报告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知识竞赛抢答基础准备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抢答反应速度提升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竞赛心理调适与压力管理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团队协作与策略配合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对抗策略与技巧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案例分析与经验分享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知识竞赛抢答基础准备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995231" y="2619756"/>
            <a:ext cx="399288" cy="154495"/>
          </a:xfrm>
          <a:custGeom>
            <a:rect l="l" t="t" r="r" b="b"/>
            <a:pathLst>
              <a:path w="21216" h="20708">
                <a:moveTo>
                  <a:pt x="1330" y="19753"/>
                </a:moveTo>
                <a:cubicBezTo>
                  <a:pt x="2564" y="21600"/>
                  <a:pt x="4162" y="20692"/>
                  <a:pt x="4961" y="17693"/>
                </a:cubicBezTo>
                <a:lnTo>
                  <a:pt x="5011" y="17511"/>
                </a:lnTo>
                <a:lnTo>
                  <a:pt x="21216" y="4080"/>
                </a:lnTo>
                <a:lnTo>
                  <a:pt x="20841" y="0"/>
                </a:lnTo>
                <a:lnTo>
                  <a:pt x="4098" y="7952"/>
                </a:lnTo>
                <a:cubicBezTo>
                  <a:pt x="2812" y="6028"/>
                  <a:pt x="1144" y="7103"/>
                  <a:pt x="382" y="10348"/>
                </a:cubicBezTo>
                <a:cubicBezTo>
                  <a:pt x="-384" y="13604"/>
                  <a:pt x="39" y="17822"/>
                  <a:pt x="1330" y="19753"/>
                </a:cubicBezTo>
                <a:cubicBezTo>
                  <a:pt x="1330" y="19753"/>
                  <a:pt x="1330" y="19753"/>
                  <a:pt x="1330" y="1975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417731" y="2063687"/>
            <a:ext cx="1240346" cy="962406"/>
          </a:xfrm>
          <a:custGeom>
            <a:rect l="l" t="t" r="r" b="b"/>
            <a:pathLst>
              <a:path w="21600" h="21600">
                <a:moveTo>
                  <a:pt x="10801" y="0"/>
                </a:moveTo>
                <a:cubicBezTo>
                  <a:pt x="4845" y="0"/>
                  <a:pt x="0" y="6244"/>
                  <a:pt x="0" y="13917"/>
                </a:cubicBezTo>
                <a:cubicBezTo>
                  <a:pt x="0" y="16592"/>
                  <a:pt x="592" y="19193"/>
                  <a:pt x="1714" y="21439"/>
                </a:cubicBezTo>
                <a:lnTo>
                  <a:pt x="1794" y="21600"/>
                </a:lnTo>
                <a:lnTo>
                  <a:pt x="3127" y="21600"/>
                </a:lnTo>
                <a:lnTo>
                  <a:pt x="4906" y="19306"/>
                </a:lnTo>
                <a:lnTo>
                  <a:pt x="4061" y="18215"/>
                </a:lnTo>
                <a:lnTo>
                  <a:pt x="2388" y="20369"/>
                </a:lnTo>
                <a:lnTo>
                  <a:pt x="2326" y="20233"/>
                </a:lnTo>
                <a:cubicBezTo>
                  <a:pt x="1460" y="18314"/>
                  <a:pt x="1004" y="16131"/>
                  <a:pt x="1004" y="13917"/>
                </a:cubicBezTo>
                <a:cubicBezTo>
                  <a:pt x="1004" y="13853"/>
                  <a:pt x="1005" y="13791"/>
                  <a:pt x="1009" y="13726"/>
                </a:cubicBezTo>
                <a:lnTo>
                  <a:pt x="1018" y="13477"/>
                </a:lnTo>
                <a:lnTo>
                  <a:pt x="3260" y="13477"/>
                </a:lnTo>
                <a:lnTo>
                  <a:pt x="3260" y="11934"/>
                </a:lnTo>
                <a:lnTo>
                  <a:pt x="1134" y="11932"/>
                </a:lnTo>
                <a:lnTo>
                  <a:pt x="1152" y="11789"/>
                </a:lnTo>
                <a:cubicBezTo>
                  <a:pt x="1424" y="9725"/>
                  <a:pt x="2099" y="7766"/>
                  <a:pt x="3102" y="6124"/>
                </a:cubicBezTo>
                <a:lnTo>
                  <a:pt x="3168" y="6015"/>
                </a:lnTo>
                <a:lnTo>
                  <a:pt x="4705" y="8001"/>
                </a:lnTo>
                <a:lnTo>
                  <a:pt x="5553" y="6910"/>
                </a:lnTo>
                <a:lnTo>
                  <a:pt x="3975" y="4872"/>
                </a:lnTo>
                <a:lnTo>
                  <a:pt x="4043" y="4787"/>
                </a:lnTo>
                <a:cubicBezTo>
                  <a:pt x="5749" y="2693"/>
                  <a:pt x="7985" y="1462"/>
                  <a:pt x="10343" y="1321"/>
                </a:cubicBezTo>
                <a:lnTo>
                  <a:pt x="10440" y="1314"/>
                </a:lnTo>
                <a:lnTo>
                  <a:pt x="10440" y="4558"/>
                </a:lnTo>
                <a:lnTo>
                  <a:pt x="11636" y="4558"/>
                </a:lnTo>
                <a:lnTo>
                  <a:pt x="11638" y="1339"/>
                </a:lnTo>
                <a:lnTo>
                  <a:pt x="11740" y="1353"/>
                </a:lnTo>
                <a:cubicBezTo>
                  <a:pt x="13868" y="1614"/>
                  <a:pt x="15830" y="2746"/>
                  <a:pt x="17421" y="4630"/>
                </a:cubicBezTo>
                <a:lnTo>
                  <a:pt x="17492" y="4715"/>
                </a:lnTo>
                <a:lnTo>
                  <a:pt x="15950" y="6705"/>
                </a:lnTo>
                <a:lnTo>
                  <a:pt x="16799" y="7793"/>
                </a:lnTo>
                <a:lnTo>
                  <a:pt x="18323" y="5832"/>
                </a:lnTo>
                <a:lnTo>
                  <a:pt x="18388" y="5935"/>
                </a:lnTo>
                <a:cubicBezTo>
                  <a:pt x="19451" y="7613"/>
                  <a:pt x="20163" y="9638"/>
                  <a:pt x="20448" y="11789"/>
                </a:cubicBezTo>
                <a:lnTo>
                  <a:pt x="20466" y="11932"/>
                </a:lnTo>
                <a:lnTo>
                  <a:pt x="18419" y="11932"/>
                </a:lnTo>
                <a:lnTo>
                  <a:pt x="18419" y="13475"/>
                </a:lnTo>
                <a:lnTo>
                  <a:pt x="20582" y="13477"/>
                </a:lnTo>
                <a:lnTo>
                  <a:pt x="20589" y="13710"/>
                </a:lnTo>
                <a:cubicBezTo>
                  <a:pt x="20595" y="13791"/>
                  <a:pt x="20596" y="13853"/>
                  <a:pt x="20596" y="13917"/>
                </a:cubicBezTo>
                <a:cubicBezTo>
                  <a:pt x="20596" y="16138"/>
                  <a:pt x="20135" y="18333"/>
                  <a:pt x="19260" y="20260"/>
                </a:cubicBezTo>
                <a:lnTo>
                  <a:pt x="19203" y="20385"/>
                </a:lnTo>
                <a:lnTo>
                  <a:pt x="17426" y="18388"/>
                </a:lnTo>
                <a:lnTo>
                  <a:pt x="16641" y="19550"/>
                </a:lnTo>
                <a:lnTo>
                  <a:pt x="18460" y="21600"/>
                </a:lnTo>
                <a:lnTo>
                  <a:pt x="19804" y="21600"/>
                </a:lnTo>
                <a:lnTo>
                  <a:pt x="19886" y="21439"/>
                </a:lnTo>
                <a:cubicBezTo>
                  <a:pt x="21008" y="19197"/>
                  <a:pt x="21600" y="16594"/>
                  <a:pt x="21600" y="13917"/>
                </a:cubicBezTo>
                <a:cubicBezTo>
                  <a:pt x="21600" y="6244"/>
                  <a:pt x="16755" y="0"/>
                  <a:pt x="10801" y="0"/>
                </a:cubicBezTo>
                <a:cubicBezTo>
                  <a:pt x="10801" y="0"/>
                  <a:pt x="10801" y="0"/>
                  <a:pt x="10801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591991" y="2965418"/>
            <a:ext cx="906780" cy="39624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sp>
        <p:nvSpPr>
          <p:cNvPr id="5" name="Freeform 5"/>
          <p:cNvSpPr/>
          <p:nvPr/>
        </p:nvSpPr>
        <p:spPr>
          <a:xfrm>
            <a:off x="9172766" y="2619756"/>
            <a:ext cx="399288" cy="154495"/>
          </a:xfrm>
          <a:custGeom>
            <a:rect l="l" t="t" r="r" b="b"/>
            <a:pathLst>
              <a:path w="21216" h="20708">
                <a:moveTo>
                  <a:pt x="1330" y="19753"/>
                </a:moveTo>
                <a:cubicBezTo>
                  <a:pt x="2564" y="21600"/>
                  <a:pt x="4162" y="20692"/>
                  <a:pt x="4961" y="17693"/>
                </a:cubicBezTo>
                <a:lnTo>
                  <a:pt x="5011" y="17511"/>
                </a:lnTo>
                <a:lnTo>
                  <a:pt x="21216" y="4080"/>
                </a:lnTo>
                <a:lnTo>
                  <a:pt x="20841" y="0"/>
                </a:lnTo>
                <a:lnTo>
                  <a:pt x="4098" y="7952"/>
                </a:lnTo>
                <a:cubicBezTo>
                  <a:pt x="2812" y="6028"/>
                  <a:pt x="1144" y="7103"/>
                  <a:pt x="382" y="10348"/>
                </a:cubicBezTo>
                <a:cubicBezTo>
                  <a:pt x="-384" y="13604"/>
                  <a:pt x="39" y="17822"/>
                  <a:pt x="1330" y="19753"/>
                </a:cubicBezTo>
                <a:cubicBezTo>
                  <a:pt x="1330" y="19753"/>
                  <a:pt x="1330" y="19753"/>
                  <a:pt x="1330" y="19753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95360" y="2063687"/>
            <a:ext cx="1240346" cy="962406"/>
          </a:xfrm>
          <a:custGeom>
            <a:rect l="l" t="t" r="r" b="b"/>
            <a:pathLst>
              <a:path w="21600" h="21600">
                <a:moveTo>
                  <a:pt x="10801" y="0"/>
                </a:moveTo>
                <a:cubicBezTo>
                  <a:pt x="4845" y="0"/>
                  <a:pt x="0" y="6244"/>
                  <a:pt x="0" y="13917"/>
                </a:cubicBezTo>
                <a:cubicBezTo>
                  <a:pt x="0" y="16592"/>
                  <a:pt x="592" y="19193"/>
                  <a:pt x="1714" y="21439"/>
                </a:cubicBezTo>
                <a:lnTo>
                  <a:pt x="1794" y="21600"/>
                </a:lnTo>
                <a:lnTo>
                  <a:pt x="3127" y="21600"/>
                </a:lnTo>
                <a:lnTo>
                  <a:pt x="4906" y="19306"/>
                </a:lnTo>
                <a:lnTo>
                  <a:pt x="4061" y="18215"/>
                </a:lnTo>
                <a:lnTo>
                  <a:pt x="2388" y="20369"/>
                </a:lnTo>
                <a:lnTo>
                  <a:pt x="2326" y="20233"/>
                </a:lnTo>
                <a:cubicBezTo>
                  <a:pt x="1460" y="18314"/>
                  <a:pt x="1004" y="16131"/>
                  <a:pt x="1004" y="13917"/>
                </a:cubicBezTo>
                <a:cubicBezTo>
                  <a:pt x="1004" y="13853"/>
                  <a:pt x="1005" y="13791"/>
                  <a:pt x="1009" y="13726"/>
                </a:cubicBezTo>
                <a:lnTo>
                  <a:pt x="1018" y="13477"/>
                </a:lnTo>
                <a:lnTo>
                  <a:pt x="3260" y="13477"/>
                </a:lnTo>
                <a:lnTo>
                  <a:pt x="3260" y="11934"/>
                </a:lnTo>
                <a:lnTo>
                  <a:pt x="1134" y="11932"/>
                </a:lnTo>
                <a:lnTo>
                  <a:pt x="1152" y="11789"/>
                </a:lnTo>
                <a:cubicBezTo>
                  <a:pt x="1424" y="9725"/>
                  <a:pt x="2099" y="7766"/>
                  <a:pt x="3102" y="6124"/>
                </a:cubicBezTo>
                <a:lnTo>
                  <a:pt x="3168" y="6015"/>
                </a:lnTo>
                <a:lnTo>
                  <a:pt x="4705" y="8001"/>
                </a:lnTo>
                <a:lnTo>
                  <a:pt x="5553" y="6910"/>
                </a:lnTo>
                <a:lnTo>
                  <a:pt x="3975" y="4872"/>
                </a:lnTo>
                <a:lnTo>
                  <a:pt x="4043" y="4787"/>
                </a:lnTo>
                <a:cubicBezTo>
                  <a:pt x="5749" y="2693"/>
                  <a:pt x="7985" y="1462"/>
                  <a:pt x="10343" y="1321"/>
                </a:cubicBezTo>
                <a:lnTo>
                  <a:pt x="10440" y="1314"/>
                </a:lnTo>
                <a:lnTo>
                  <a:pt x="10440" y="4558"/>
                </a:lnTo>
                <a:lnTo>
                  <a:pt x="11636" y="4558"/>
                </a:lnTo>
                <a:lnTo>
                  <a:pt x="11638" y="1339"/>
                </a:lnTo>
                <a:lnTo>
                  <a:pt x="11740" y="1353"/>
                </a:lnTo>
                <a:cubicBezTo>
                  <a:pt x="13868" y="1614"/>
                  <a:pt x="15830" y="2746"/>
                  <a:pt x="17421" y="4630"/>
                </a:cubicBezTo>
                <a:lnTo>
                  <a:pt x="17492" y="4715"/>
                </a:lnTo>
                <a:lnTo>
                  <a:pt x="15950" y="6705"/>
                </a:lnTo>
                <a:lnTo>
                  <a:pt x="16799" y="7793"/>
                </a:lnTo>
                <a:lnTo>
                  <a:pt x="18323" y="5832"/>
                </a:lnTo>
                <a:lnTo>
                  <a:pt x="18388" y="5935"/>
                </a:lnTo>
                <a:cubicBezTo>
                  <a:pt x="19451" y="7613"/>
                  <a:pt x="20163" y="9638"/>
                  <a:pt x="20448" y="11789"/>
                </a:cubicBezTo>
                <a:lnTo>
                  <a:pt x="20466" y="11932"/>
                </a:lnTo>
                <a:lnTo>
                  <a:pt x="18419" y="11932"/>
                </a:lnTo>
                <a:lnTo>
                  <a:pt x="18419" y="13475"/>
                </a:lnTo>
                <a:lnTo>
                  <a:pt x="20582" y="13477"/>
                </a:lnTo>
                <a:lnTo>
                  <a:pt x="20589" y="13710"/>
                </a:lnTo>
                <a:cubicBezTo>
                  <a:pt x="20595" y="13791"/>
                  <a:pt x="20596" y="13853"/>
                  <a:pt x="20596" y="13917"/>
                </a:cubicBezTo>
                <a:cubicBezTo>
                  <a:pt x="20596" y="16138"/>
                  <a:pt x="20135" y="18333"/>
                  <a:pt x="19260" y="20260"/>
                </a:cubicBezTo>
                <a:lnTo>
                  <a:pt x="19203" y="20385"/>
                </a:lnTo>
                <a:lnTo>
                  <a:pt x="17426" y="18388"/>
                </a:lnTo>
                <a:lnTo>
                  <a:pt x="16641" y="19550"/>
                </a:lnTo>
                <a:lnTo>
                  <a:pt x="18460" y="21600"/>
                </a:lnTo>
                <a:lnTo>
                  <a:pt x="19804" y="21600"/>
                </a:lnTo>
                <a:lnTo>
                  <a:pt x="19886" y="21439"/>
                </a:lnTo>
                <a:cubicBezTo>
                  <a:pt x="21008" y="19197"/>
                  <a:pt x="21600" y="16594"/>
                  <a:pt x="21600" y="13917"/>
                </a:cubicBezTo>
                <a:cubicBezTo>
                  <a:pt x="21600" y="6244"/>
                  <a:pt x="16755" y="0"/>
                  <a:pt x="10801" y="0"/>
                </a:cubicBezTo>
                <a:cubicBezTo>
                  <a:pt x="10801" y="0"/>
                  <a:pt x="10801" y="0"/>
                  <a:pt x="10801" y="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8769620" y="2965418"/>
            <a:ext cx="906780" cy="39624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sp>
        <p:nvSpPr>
          <p:cNvPr id="8" name="Freeform 8"/>
          <p:cNvSpPr/>
          <p:nvPr/>
        </p:nvSpPr>
        <p:spPr>
          <a:xfrm rot="3243678">
            <a:off x="6003131" y="2277046"/>
            <a:ext cx="515112" cy="199454"/>
          </a:xfrm>
          <a:custGeom>
            <a:rect l="l" t="t" r="r" b="b"/>
            <a:pathLst>
              <a:path w="21216" h="20708">
                <a:moveTo>
                  <a:pt x="1330" y="19753"/>
                </a:moveTo>
                <a:cubicBezTo>
                  <a:pt x="2564" y="21600"/>
                  <a:pt x="4162" y="20692"/>
                  <a:pt x="4961" y="17693"/>
                </a:cubicBezTo>
                <a:lnTo>
                  <a:pt x="5011" y="17511"/>
                </a:lnTo>
                <a:lnTo>
                  <a:pt x="21216" y="4080"/>
                </a:lnTo>
                <a:lnTo>
                  <a:pt x="20841" y="0"/>
                </a:lnTo>
                <a:lnTo>
                  <a:pt x="4098" y="7952"/>
                </a:lnTo>
                <a:cubicBezTo>
                  <a:pt x="2812" y="6028"/>
                  <a:pt x="1144" y="7103"/>
                  <a:pt x="382" y="10348"/>
                </a:cubicBezTo>
                <a:cubicBezTo>
                  <a:pt x="-384" y="13604"/>
                  <a:pt x="39" y="17822"/>
                  <a:pt x="1330" y="19753"/>
                </a:cubicBezTo>
                <a:cubicBezTo>
                  <a:pt x="1330" y="19753"/>
                  <a:pt x="1330" y="19753"/>
                  <a:pt x="1330" y="19753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258181" y="1559433"/>
            <a:ext cx="1600105" cy="1242060"/>
          </a:xfrm>
          <a:custGeom>
            <a:rect l="l" t="t" r="r" b="b"/>
            <a:pathLst>
              <a:path w="21600" h="21600">
                <a:moveTo>
                  <a:pt x="10801" y="0"/>
                </a:moveTo>
                <a:cubicBezTo>
                  <a:pt x="4845" y="0"/>
                  <a:pt x="0" y="6244"/>
                  <a:pt x="0" y="13917"/>
                </a:cubicBezTo>
                <a:cubicBezTo>
                  <a:pt x="0" y="16592"/>
                  <a:pt x="592" y="19193"/>
                  <a:pt x="1714" y="21439"/>
                </a:cubicBezTo>
                <a:lnTo>
                  <a:pt x="1794" y="21600"/>
                </a:lnTo>
                <a:lnTo>
                  <a:pt x="3127" y="21600"/>
                </a:lnTo>
                <a:lnTo>
                  <a:pt x="4906" y="19306"/>
                </a:lnTo>
                <a:lnTo>
                  <a:pt x="4061" y="18215"/>
                </a:lnTo>
                <a:lnTo>
                  <a:pt x="2388" y="20369"/>
                </a:lnTo>
                <a:lnTo>
                  <a:pt x="2326" y="20233"/>
                </a:lnTo>
                <a:cubicBezTo>
                  <a:pt x="1460" y="18314"/>
                  <a:pt x="1004" y="16131"/>
                  <a:pt x="1004" y="13917"/>
                </a:cubicBezTo>
                <a:cubicBezTo>
                  <a:pt x="1004" y="13853"/>
                  <a:pt x="1005" y="13791"/>
                  <a:pt x="1009" y="13726"/>
                </a:cubicBezTo>
                <a:lnTo>
                  <a:pt x="1018" y="13477"/>
                </a:lnTo>
                <a:lnTo>
                  <a:pt x="3260" y="13477"/>
                </a:lnTo>
                <a:lnTo>
                  <a:pt x="3260" y="11934"/>
                </a:lnTo>
                <a:lnTo>
                  <a:pt x="1134" y="11932"/>
                </a:lnTo>
                <a:lnTo>
                  <a:pt x="1152" y="11789"/>
                </a:lnTo>
                <a:cubicBezTo>
                  <a:pt x="1424" y="9725"/>
                  <a:pt x="2099" y="7766"/>
                  <a:pt x="3102" y="6124"/>
                </a:cubicBezTo>
                <a:lnTo>
                  <a:pt x="3168" y="6015"/>
                </a:lnTo>
                <a:lnTo>
                  <a:pt x="4705" y="8001"/>
                </a:lnTo>
                <a:lnTo>
                  <a:pt x="5553" y="6910"/>
                </a:lnTo>
                <a:lnTo>
                  <a:pt x="3975" y="4872"/>
                </a:lnTo>
                <a:lnTo>
                  <a:pt x="4043" y="4787"/>
                </a:lnTo>
                <a:cubicBezTo>
                  <a:pt x="5749" y="2693"/>
                  <a:pt x="7985" y="1462"/>
                  <a:pt x="10343" y="1321"/>
                </a:cubicBezTo>
                <a:lnTo>
                  <a:pt x="10440" y="1314"/>
                </a:lnTo>
                <a:lnTo>
                  <a:pt x="10440" y="4558"/>
                </a:lnTo>
                <a:lnTo>
                  <a:pt x="11636" y="4558"/>
                </a:lnTo>
                <a:lnTo>
                  <a:pt x="11638" y="1339"/>
                </a:lnTo>
                <a:lnTo>
                  <a:pt x="11740" y="1353"/>
                </a:lnTo>
                <a:cubicBezTo>
                  <a:pt x="13868" y="1614"/>
                  <a:pt x="15830" y="2746"/>
                  <a:pt x="17421" y="4630"/>
                </a:cubicBezTo>
                <a:lnTo>
                  <a:pt x="17492" y="4715"/>
                </a:lnTo>
                <a:lnTo>
                  <a:pt x="15950" y="6705"/>
                </a:lnTo>
                <a:lnTo>
                  <a:pt x="16799" y="7793"/>
                </a:lnTo>
                <a:lnTo>
                  <a:pt x="18323" y="5832"/>
                </a:lnTo>
                <a:lnTo>
                  <a:pt x="18388" y="5935"/>
                </a:lnTo>
                <a:cubicBezTo>
                  <a:pt x="19451" y="7613"/>
                  <a:pt x="20163" y="9638"/>
                  <a:pt x="20448" y="11789"/>
                </a:cubicBezTo>
                <a:lnTo>
                  <a:pt x="20466" y="11932"/>
                </a:lnTo>
                <a:lnTo>
                  <a:pt x="18419" y="11932"/>
                </a:lnTo>
                <a:lnTo>
                  <a:pt x="18419" y="13475"/>
                </a:lnTo>
                <a:lnTo>
                  <a:pt x="20582" y="13477"/>
                </a:lnTo>
                <a:lnTo>
                  <a:pt x="20589" y="13710"/>
                </a:lnTo>
                <a:cubicBezTo>
                  <a:pt x="20595" y="13791"/>
                  <a:pt x="20596" y="13853"/>
                  <a:pt x="20596" y="13917"/>
                </a:cubicBezTo>
                <a:cubicBezTo>
                  <a:pt x="20596" y="16138"/>
                  <a:pt x="20135" y="18333"/>
                  <a:pt x="19260" y="20260"/>
                </a:cubicBezTo>
                <a:lnTo>
                  <a:pt x="19203" y="20385"/>
                </a:lnTo>
                <a:lnTo>
                  <a:pt x="17426" y="18388"/>
                </a:lnTo>
                <a:lnTo>
                  <a:pt x="16641" y="19550"/>
                </a:lnTo>
                <a:lnTo>
                  <a:pt x="18460" y="21600"/>
                </a:lnTo>
                <a:lnTo>
                  <a:pt x="19804" y="21600"/>
                </a:lnTo>
                <a:lnTo>
                  <a:pt x="19886" y="21439"/>
                </a:lnTo>
                <a:cubicBezTo>
                  <a:pt x="21008" y="19197"/>
                  <a:pt x="21600" y="16594"/>
                  <a:pt x="21600" y="13917"/>
                </a:cubicBezTo>
                <a:cubicBezTo>
                  <a:pt x="21600" y="6244"/>
                  <a:pt x="16755" y="0"/>
                  <a:pt x="10801" y="0"/>
                </a:cubicBezTo>
                <a:cubicBezTo>
                  <a:pt x="10801" y="0"/>
                  <a:pt x="10801" y="0"/>
                  <a:pt x="10801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5481304" y="2723007"/>
            <a:ext cx="1173480" cy="39624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100%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基础知识储备</a:t>
            </a:r>
          </a:p>
        </p:txBody>
      </p:sp>
      <p:sp>
        <p:nvSpPr>
          <p:cNvPr id="32" name="AutoShape 32"/>
          <p:cNvSpPr/>
          <p:nvPr/>
        </p:nvSpPr>
        <p:spPr>
          <a:xfrm>
            <a:off x="1482995" y="3429572"/>
            <a:ext cx="2944273" cy="1699450"/>
          </a:xfrm>
          <a:prstGeom prst="roundRect">
            <a:avLst>
              <a:gd name="adj" fmla="val 1995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95860" y="3248978"/>
            <a:ext cx="2944273" cy="1880045"/>
          </a:xfrm>
          <a:prstGeom prst="roundRect">
            <a:avLst>
              <a:gd name="adj" fmla="val 19953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710249" y="3429572"/>
            <a:ext cx="2942844" cy="1699450"/>
          </a:xfrm>
          <a:prstGeom prst="roundRect">
            <a:avLst>
              <a:gd name="adj" fmla="val 19953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阅读各类书籍、报纸、杂志等，积累丰富的知识储备，提高对各种问题的理解能力。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深入学习各学科知识，尤其是与竞赛主题相关的学科，为快速准确回答问题打下基础。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通过反复练习和记忆，强化对基础知识的掌握，提高在抢答环节中的反应速度。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广泛阅读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学科学习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记忆强化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376988" y="1678781"/>
            <a:ext cx="1617059" cy="1618488"/>
          </a:xfrm>
          <a:custGeom>
            <a:rect l="l" t="t" r="r" b="b"/>
            <a:pathLst>
              <a:path w="471" h="471">
                <a:moveTo>
                  <a:pt x="235" y="0"/>
                </a:moveTo>
                <a:cubicBezTo>
                  <a:pt x="105" y="0"/>
                  <a:pt x="0" y="105"/>
                  <a:pt x="0" y="235"/>
                </a:cubicBezTo>
                <a:cubicBezTo>
                  <a:pt x="0" y="365"/>
                  <a:pt x="105" y="471"/>
                  <a:pt x="235" y="471"/>
                </a:cubicBezTo>
                <a:cubicBezTo>
                  <a:pt x="365" y="471"/>
                  <a:pt x="471" y="365"/>
                  <a:pt x="471" y="235"/>
                </a:cubicBezTo>
                <a:cubicBezTo>
                  <a:pt x="471" y="105"/>
                  <a:pt x="365" y="0"/>
                  <a:pt x="235" y="0"/>
                </a:cubicBezTo>
                <a:close/>
                <a:moveTo>
                  <a:pt x="235" y="408"/>
                </a:moveTo>
                <a:cubicBezTo>
                  <a:pt x="140" y="408"/>
                  <a:pt x="62" y="331"/>
                  <a:pt x="62" y="235"/>
                </a:cubicBezTo>
                <a:cubicBezTo>
                  <a:pt x="62" y="140"/>
                  <a:pt x="140" y="62"/>
                  <a:pt x="235" y="62"/>
                </a:cubicBezTo>
                <a:cubicBezTo>
                  <a:pt x="331" y="62"/>
                  <a:pt x="408" y="140"/>
                  <a:pt x="408" y="235"/>
                </a:cubicBezTo>
                <a:cubicBezTo>
                  <a:pt x="408" y="331"/>
                  <a:pt x="331" y="408"/>
                  <a:pt x="235" y="408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102030" y="2315623"/>
            <a:ext cx="519970" cy="337947"/>
          </a:xfrm>
          <a:custGeom>
            <a:rect l="l" t="t" r="r" b="b"/>
            <a:pathLst>
              <a:path w="21600" h="21600">
                <a:moveTo>
                  <a:pt x="12281" y="13211"/>
                </a:moveTo>
                <a:cubicBezTo>
                  <a:pt x="11747" y="14381"/>
                  <a:pt x="9458" y="18011"/>
                  <a:pt x="9360" y="18165"/>
                </a:cubicBezTo>
                <a:cubicBezTo>
                  <a:pt x="9249" y="18377"/>
                  <a:pt x="8939" y="18735"/>
                  <a:pt x="8644" y="18441"/>
                </a:cubicBezTo>
                <a:cubicBezTo>
                  <a:pt x="8559" y="18357"/>
                  <a:pt x="8459" y="18187"/>
                  <a:pt x="8459" y="17853"/>
                </a:cubicBezTo>
                <a:cubicBezTo>
                  <a:pt x="8459" y="17530"/>
                  <a:pt x="8554" y="17204"/>
                  <a:pt x="8565" y="17168"/>
                </a:cubicBezTo>
                <a:lnTo>
                  <a:pt x="9680" y="13369"/>
                </a:lnTo>
                <a:cubicBezTo>
                  <a:pt x="9471" y="13239"/>
                  <a:pt x="9111" y="13015"/>
                  <a:pt x="8832" y="12829"/>
                </a:cubicBezTo>
                <a:lnTo>
                  <a:pt x="8758" y="12781"/>
                </a:lnTo>
                <a:cubicBezTo>
                  <a:pt x="8476" y="12597"/>
                  <a:pt x="8124" y="12367"/>
                  <a:pt x="8124" y="11770"/>
                </a:cubicBezTo>
                <a:cubicBezTo>
                  <a:pt x="8124" y="11484"/>
                  <a:pt x="8211" y="11152"/>
                  <a:pt x="8393" y="10758"/>
                </a:cubicBezTo>
                <a:cubicBezTo>
                  <a:pt x="8927" y="9588"/>
                  <a:pt x="11216" y="5958"/>
                  <a:pt x="11314" y="5804"/>
                </a:cubicBezTo>
                <a:cubicBezTo>
                  <a:pt x="11426" y="5592"/>
                  <a:pt x="11735" y="5234"/>
                  <a:pt x="12030" y="5528"/>
                </a:cubicBezTo>
                <a:cubicBezTo>
                  <a:pt x="12115" y="5612"/>
                  <a:pt x="12215" y="5782"/>
                  <a:pt x="12215" y="6116"/>
                </a:cubicBezTo>
                <a:cubicBezTo>
                  <a:pt x="12215" y="6438"/>
                  <a:pt x="12120" y="6765"/>
                  <a:pt x="12110" y="6801"/>
                </a:cubicBezTo>
                <a:lnTo>
                  <a:pt x="10992" y="10600"/>
                </a:lnTo>
                <a:cubicBezTo>
                  <a:pt x="11203" y="10730"/>
                  <a:pt x="11563" y="10954"/>
                  <a:pt x="11842" y="11140"/>
                </a:cubicBezTo>
                <a:lnTo>
                  <a:pt x="11916" y="11188"/>
                </a:lnTo>
                <a:cubicBezTo>
                  <a:pt x="12198" y="11372"/>
                  <a:pt x="12550" y="11602"/>
                  <a:pt x="12550" y="12201"/>
                </a:cubicBezTo>
                <a:cubicBezTo>
                  <a:pt x="12550" y="12485"/>
                  <a:pt x="12462" y="12817"/>
                  <a:pt x="12281" y="13211"/>
                </a:cubicBezTo>
                <a:close/>
                <a:moveTo>
                  <a:pt x="16430" y="6048"/>
                </a:moveTo>
                <a:cubicBezTo>
                  <a:pt x="16132" y="6048"/>
                  <a:pt x="15840" y="6088"/>
                  <a:pt x="15557" y="6162"/>
                </a:cubicBezTo>
                <a:cubicBezTo>
                  <a:pt x="14848" y="2597"/>
                  <a:pt x="12653" y="0"/>
                  <a:pt x="10054" y="0"/>
                </a:cubicBezTo>
                <a:cubicBezTo>
                  <a:pt x="6881" y="0"/>
                  <a:pt x="4310" y="3869"/>
                  <a:pt x="4310" y="8641"/>
                </a:cubicBezTo>
                <a:cubicBezTo>
                  <a:pt x="4310" y="9067"/>
                  <a:pt x="4330" y="9486"/>
                  <a:pt x="4369" y="9896"/>
                </a:cubicBezTo>
                <a:cubicBezTo>
                  <a:pt x="4217" y="9868"/>
                  <a:pt x="4064" y="9850"/>
                  <a:pt x="3906" y="9850"/>
                </a:cubicBezTo>
                <a:cubicBezTo>
                  <a:pt x="1749" y="9850"/>
                  <a:pt x="0" y="12481"/>
                  <a:pt x="0" y="15726"/>
                </a:cubicBezTo>
                <a:cubicBezTo>
                  <a:pt x="0" y="18969"/>
                  <a:pt x="1749" y="21600"/>
                  <a:pt x="3906" y="21600"/>
                </a:cubicBezTo>
                <a:lnTo>
                  <a:pt x="16430" y="21600"/>
                </a:lnTo>
                <a:cubicBezTo>
                  <a:pt x="19285" y="21600"/>
                  <a:pt x="21600" y="18119"/>
                  <a:pt x="21600" y="13823"/>
                </a:cubicBezTo>
                <a:cubicBezTo>
                  <a:pt x="21600" y="9530"/>
                  <a:pt x="19285" y="6048"/>
                  <a:pt x="16430" y="6048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4412712" y="2961703"/>
            <a:ext cx="448017" cy="773517"/>
          </a:xfrm>
          <a:prstGeom prst="line">
            <a:avLst/>
          </a:prstGeom>
          <a:ln w="12700">
            <a:solidFill>
              <a:schemeClr val="lt1">
                <a:lumMod val="65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3672114" y="3744355"/>
            <a:ext cx="740598" cy="0"/>
          </a:xfrm>
          <a:prstGeom prst="line">
            <a:avLst/>
          </a:prstGeom>
          <a:ln w="12700">
            <a:solidFill>
              <a:schemeClr val="lt1">
                <a:lumMod val="65000"/>
              </a:schemeClr>
            </a:solidFill>
            <a:prstDash val="solid"/>
            <a:tailEnd type="oval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>
            <a:off x="4411797" y="2961703"/>
            <a:ext cx="448932" cy="773621"/>
          </a:xfrm>
          <a:prstGeom prst="line">
            <a:avLst/>
          </a:prstGeom>
          <a:ln w="12700">
            <a:solidFill>
              <a:schemeClr val="lt1">
                <a:lumMod val="65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H="1">
            <a:off x="3672114" y="3744355"/>
            <a:ext cx="739683" cy="0"/>
          </a:xfrm>
          <a:prstGeom prst="line">
            <a:avLst/>
          </a:prstGeom>
          <a:ln w="12700">
            <a:solidFill>
              <a:schemeClr val="lt1">
                <a:lumMod val="65000"/>
              </a:schemeClr>
            </a:solidFill>
            <a:prstDash val="solid"/>
            <a:tailEnd type="oval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 flipH="1">
            <a:off x="4411561" y="2961703"/>
            <a:ext cx="449168" cy="773517"/>
          </a:xfrm>
          <a:prstGeom prst="line">
            <a:avLst/>
          </a:prstGeom>
          <a:ln w="1270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 flipH="1">
            <a:off x="3672114" y="3744355"/>
            <a:ext cx="739447" cy="0"/>
          </a:xfrm>
          <a:prstGeom prst="line">
            <a:avLst/>
          </a:prstGeom>
          <a:ln w="12700">
            <a:solidFill>
              <a:schemeClr val="dk1"/>
            </a:solidFill>
            <a:prstDash val="solid"/>
            <a:tailEnd type="oval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5631466" y="4068699"/>
            <a:ext cx="957358" cy="68789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110192" y="4068128"/>
            <a:ext cx="478631" cy="688848"/>
          </a:xfrm>
          <a:prstGeom prst="rect">
            <a:avLst/>
          </a:prstGeom>
          <a:solidFill>
            <a:srgbClr val="0D0D0D">
              <a:alpha val="961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631466" y="4819840"/>
            <a:ext cx="957358" cy="687896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110192" y="4819555"/>
            <a:ext cx="478631" cy="688848"/>
          </a:xfrm>
          <a:prstGeom prst="rect">
            <a:avLst/>
          </a:prstGeom>
          <a:solidFill>
            <a:srgbClr val="0D0D0D">
              <a:alpha val="961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5631466" y="5567458"/>
            <a:ext cx="957358" cy="480727"/>
          </a:xfrm>
          <a:custGeom>
            <a:rect l="l" t="t" r="r" b="b"/>
            <a:pathLst>
              <a:path w="520" h="261">
                <a:moveTo>
                  <a:pt x="260" y="261"/>
                </a:moveTo>
                <a:lnTo>
                  <a:pt x="0" y="0"/>
                </a:lnTo>
                <a:lnTo>
                  <a:pt x="520" y="0"/>
                </a:lnTo>
                <a:lnTo>
                  <a:pt x="260" y="261"/>
                </a:lnTo>
                <a:close/>
              </a:path>
            </a:pathLst>
          </a:custGeom>
          <a:solidFill>
            <a:srgbClr val="ECAE7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970270" y="5904452"/>
            <a:ext cx="279844" cy="143637"/>
          </a:xfrm>
          <a:custGeom>
            <a:rect l="l" t="t" r="r" b="b"/>
            <a:pathLst>
              <a:path w="152" h="78">
                <a:moveTo>
                  <a:pt x="76" y="78"/>
                </a:moveTo>
                <a:lnTo>
                  <a:pt x="152" y="0"/>
                </a:lnTo>
                <a:lnTo>
                  <a:pt x="0" y="0"/>
                </a:lnTo>
                <a:lnTo>
                  <a:pt x="76" y="78"/>
                </a:lnTo>
                <a:close/>
              </a:path>
            </a:pathLst>
          </a:custGeom>
          <a:solidFill>
            <a:srgbClr val="333333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110192" y="5567458"/>
            <a:ext cx="478631" cy="480727"/>
          </a:xfrm>
          <a:custGeom>
            <a:rect l="l" t="t" r="r" b="b"/>
            <a:pathLst>
              <a:path w="260" h="261">
                <a:moveTo>
                  <a:pt x="0" y="261"/>
                </a:moveTo>
                <a:lnTo>
                  <a:pt x="260" y="0"/>
                </a:lnTo>
                <a:lnTo>
                  <a:pt x="0" y="0"/>
                </a:lnTo>
                <a:lnTo>
                  <a:pt x="0" y="261"/>
                </a:lnTo>
                <a:close/>
              </a:path>
            </a:pathLst>
          </a:custGeom>
          <a:solidFill>
            <a:srgbClr val="0D0D0D">
              <a:alpha val="961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631466" y="3308604"/>
            <a:ext cx="957358" cy="68941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110192" y="3308604"/>
            <a:ext cx="478631" cy="688848"/>
          </a:xfrm>
          <a:prstGeom prst="rect">
            <a:avLst/>
          </a:prstGeom>
          <a:solidFill>
            <a:srgbClr val="0D0D0D">
              <a:alpha val="961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186047" y="1678781"/>
            <a:ext cx="1617059" cy="1618488"/>
          </a:xfrm>
          <a:custGeom>
            <a:rect l="l" t="t" r="r" b="b"/>
            <a:pathLst>
              <a:path w="471" h="471">
                <a:moveTo>
                  <a:pt x="235" y="0"/>
                </a:moveTo>
                <a:cubicBezTo>
                  <a:pt x="105" y="0"/>
                  <a:pt x="0" y="105"/>
                  <a:pt x="0" y="235"/>
                </a:cubicBezTo>
                <a:cubicBezTo>
                  <a:pt x="0" y="365"/>
                  <a:pt x="105" y="471"/>
                  <a:pt x="235" y="471"/>
                </a:cubicBezTo>
                <a:cubicBezTo>
                  <a:pt x="365" y="471"/>
                  <a:pt x="471" y="365"/>
                  <a:pt x="471" y="235"/>
                </a:cubicBezTo>
                <a:cubicBezTo>
                  <a:pt x="471" y="105"/>
                  <a:pt x="365" y="0"/>
                  <a:pt x="235" y="0"/>
                </a:cubicBezTo>
                <a:close/>
                <a:moveTo>
                  <a:pt x="235" y="408"/>
                </a:moveTo>
                <a:cubicBezTo>
                  <a:pt x="140" y="408"/>
                  <a:pt x="62" y="331"/>
                  <a:pt x="62" y="235"/>
                </a:cubicBezTo>
                <a:cubicBezTo>
                  <a:pt x="62" y="140"/>
                  <a:pt x="140" y="62"/>
                  <a:pt x="235" y="62"/>
                </a:cubicBezTo>
                <a:cubicBezTo>
                  <a:pt x="331" y="62"/>
                  <a:pt x="408" y="140"/>
                  <a:pt x="408" y="235"/>
                </a:cubicBezTo>
                <a:cubicBezTo>
                  <a:pt x="408" y="331"/>
                  <a:pt x="331" y="408"/>
                  <a:pt x="235" y="40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4582096" y="2292477"/>
            <a:ext cx="535496" cy="428339"/>
          </a:xfrm>
          <a:custGeom>
            <a:rect l="l" t="t" r="r" b="b"/>
            <a:pathLst>
              <a:path w="21600" h="21600">
                <a:moveTo>
                  <a:pt x="18143" y="10800"/>
                </a:moveTo>
                <a:cubicBezTo>
                  <a:pt x="17065" y="10800"/>
                  <a:pt x="16800" y="11898"/>
                  <a:pt x="16709" y="12419"/>
                </a:cubicBezTo>
                <a:cubicBezTo>
                  <a:pt x="16115" y="15817"/>
                  <a:pt x="13696" y="18359"/>
                  <a:pt x="10800" y="18359"/>
                </a:cubicBezTo>
                <a:cubicBezTo>
                  <a:pt x="9130" y="18359"/>
                  <a:pt x="7618" y="17514"/>
                  <a:pt x="6524" y="16146"/>
                </a:cubicBezTo>
                <a:cubicBezTo>
                  <a:pt x="6018" y="15513"/>
                  <a:pt x="5198" y="15513"/>
                  <a:pt x="4691" y="16146"/>
                </a:cubicBezTo>
                <a:cubicBezTo>
                  <a:pt x="4185" y="16779"/>
                  <a:pt x="4185" y="17804"/>
                  <a:pt x="4691" y="18437"/>
                </a:cubicBezTo>
                <a:cubicBezTo>
                  <a:pt x="6255" y="20391"/>
                  <a:pt x="8415" y="21600"/>
                  <a:pt x="10800" y="21600"/>
                </a:cubicBezTo>
                <a:cubicBezTo>
                  <a:pt x="14669" y="21600"/>
                  <a:pt x="17943" y="18421"/>
                  <a:pt x="19043" y="14039"/>
                </a:cubicBezTo>
                <a:lnTo>
                  <a:pt x="21600" y="14039"/>
                </a:lnTo>
                <a:lnTo>
                  <a:pt x="21600" y="10800"/>
                </a:lnTo>
                <a:cubicBezTo>
                  <a:pt x="21600" y="10800"/>
                  <a:pt x="18143" y="10800"/>
                  <a:pt x="18143" y="10800"/>
                </a:cubicBezTo>
                <a:close/>
                <a:moveTo>
                  <a:pt x="4891" y="9180"/>
                </a:moveTo>
                <a:cubicBezTo>
                  <a:pt x="5484" y="5783"/>
                  <a:pt x="7904" y="3240"/>
                  <a:pt x="10800" y="3240"/>
                </a:cubicBezTo>
                <a:cubicBezTo>
                  <a:pt x="12470" y="3240"/>
                  <a:pt x="13982" y="4086"/>
                  <a:pt x="15076" y="5454"/>
                </a:cubicBezTo>
                <a:cubicBezTo>
                  <a:pt x="15582" y="6086"/>
                  <a:pt x="16404" y="6086"/>
                  <a:pt x="16909" y="5454"/>
                </a:cubicBezTo>
                <a:cubicBezTo>
                  <a:pt x="17415" y="4821"/>
                  <a:pt x="17415" y="3796"/>
                  <a:pt x="16909" y="3163"/>
                </a:cubicBezTo>
                <a:cubicBezTo>
                  <a:pt x="15346" y="1209"/>
                  <a:pt x="13186" y="0"/>
                  <a:pt x="10800" y="0"/>
                </a:cubicBezTo>
                <a:cubicBezTo>
                  <a:pt x="6931" y="0"/>
                  <a:pt x="3658" y="3178"/>
                  <a:pt x="2557" y="7560"/>
                </a:cubicBezTo>
                <a:lnTo>
                  <a:pt x="0" y="7560"/>
                </a:lnTo>
                <a:lnTo>
                  <a:pt x="0" y="10800"/>
                </a:lnTo>
                <a:lnTo>
                  <a:pt x="3457" y="10800"/>
                </a:lnTo>
                <a:cubicBezTo>
                  <a:pt x="4535" y="10800"/>
                  <a:pt x="4800" y="9702"/>
                  <a:pt x="4891" y="9180"/>
                </a:cubicBezTo>
                <a:close/>
                <a:moveTo>
                  <a:pt x="7343" y="10800"/>
                </a:moveTo>
                <a:cubicBezTo>
                  <a:pt x="7343" y="13185"/>
                  <a:pt x="8891" y="15120"/>
                  <a:pt x="10800" y="15120"/>
                </a:cubicBezTo>
                <a:cubicBezTo>
                  <a:pt x="12709" y="15120"/>
                  <a:pt x="14255" y="13185"/>
                  <a:pt x="14255" y="10800"/>
                </a:cubicBezTo>
                <a:cubicBezTo>
                  <a:pt x="14255" y="8415"/>
                  <a:pt x="12709" y="6480"/>
                  <a:pt x="10800" y="6480"/>
                </a:cubicBezTo>
                <a:cubicBezTo>
                  <a:pt x="8891" y="6480"/>
                  <a:pt x="7343" y="8415"/>
                  <a:pt x="7343" y="1080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5278469" y="1678781"/>
            <a:ext cx="1617059" cy="1618488"/>
          </a:xfrm>
          <a:custGeom>
            <a:rect l="l" t="t" r="r" b="b"/>
            <a:pathLst>
              <a:path w="471" h="471">
                <a:moveTo>
                  <a:pt x="235" y="0"/>
                </a:moveTo>
                <a:cubicBezTo>
                  <a:pt x="105" y="0"/>
                  <a:pt x="0" y="105"/>
                  <a:pt x="0" y="235"/>
                </a:cubicBezTo>
                <a:cubicBezTo>
                  <a:pt x="0" y="365"/>
                  <a:pt x="105" y="471"/>
                  <a:pt x="235" y="471"/>
                </a:cubicBezTo>
                <a:cubicBezTo>
                  <a:pt x="365" y="471"/>
                  <a:pt x="471" y="365"/>
                  <a:pt x="471" y="235"/>
                </a:cubicBezTo>
                <a:cubicBezTo>
                  <a:pt x="471" y="105"/>
                  <a:pt x="365" y="0"/>
                  <a:pt x="235" y="0"/>
                </a:cubicBezTo>
                <a:close/>
                <a:moveTo>
                  <a:pt x="235" y="408"/>
                </a:moveTo>
                <a:cubicBezTo>
                  <a:pt x="140" y="408"/>
                  <a:pt x="62" y="331"/>
                  <a:pt x="62" y="235"/>
                </a:cubicBezTo>
                <a:cubicBezTo>
                  <a:pt x="62" y="140"/>
                  <a:pt x="140" y="62"/>
                  <a:pt x="235" y="62"/>
                </a:cubicBezTo>
                <a:cubicBezTo>
                  <a:pt x="331" y="62"/>
                  <a:pt x="408" y="140"/>
                  <a:pt x="408" y="235"/>
                </a:cubicBezTo>
                <a:cubicBezTo>
                  <a:pt x="408" y="331"/>
                  <a:pt x="331" y="408"/>
                  <a:pt x="235" y="408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5861590" y="2325624"/>
            <a:ext cx="490728" cy="405384"/>
          </a:xfrm>
          <a:custGeom>
            <a:rect l="l" t="t" r="r" b="b"/>
            <a:pathLst>
              <a:path w="107" h="88">
                <a:moveTo>
                  <a:pt x="83" y="63"/>
                </a:moveTo>
                <a:cubicBezTo>
                  <a:pt x="97" y="47"/>
                  <a:pt x="97" y="23"/>
                  <a:pt x="83" y="7"/>
                </a:cubicBezTo>
                <a:cubicBezTo>
                  <a:pt x="82" y="6"/>
                  <a:pt x="82" y="4"/>
                  <a:pt x="83" y="3"/>
                </a:cubicBezTo>
                <a:cubicBezTo>
                  <a:pt x="85" y="0"/>
                  <a:pt x="85" y="0"/>
                  <a:pt x="85" y="0"/>
                </a:cubicBezTo>
                <a:cubicBezTo>
                  <a:pt x="86" y="0"/>
                  <a:pt x="86" y="0"/>
                  <a:pt x="87" y="0"/>
                </a:cubicBezTo>
                <a:cubicBezTo>
                  <a:pt x="88" y="0"/>
                  <a:pt x="89" y="0"/>
                  <a:pt x="89" y="0"/>
                </a:cubicBezTo>
                <a:cubicBezTo>
                  <a:pt x="107" y="20"/>
                  <a:pt x="107" y="50"/>
                  <a:pt x="89" y="69"/>
                </a:cubicBezTo>
                <a:cubicBezTo>
                  <a:pt x="89" y="70"/>
                  <a:pt x="88" y="70"/>
                  <a:pt x="87" y="70"/>
                </a:cubicBezTo>
                <a:cubicBezTo>
                  <a:pt x="86" y="70"/>
                  <a:pt x="86" y="70"/>
                  <a:pt x="85" y="69"/>
                </a:cubicBezTo>
                <a:cubicBezTo>
                  <a:pt x="83" y="67"/>
                  <a:pt x="83" y="67"/>
                  <a:pt x="83" y="67"/>
                </a:cubicBezTo>
                <a:cubicBezTo>
                  <a:pt x="82" y="65"/>
                  <a:pt x="82" y="64"/>
                  <a:pt x="83" y="63"/>
                </a:cubicBezTo>
                <a:close/>
                <a:moveTo>
                  <a:pt x="24" y="63"/>
                </a:moveTo>
                <a:cubicBezTo>
                  <a:pt x="10" y="47"/>
                  <a:pt x="10" y="23"/>
                  <a:pt x="24" y="7"/>
                </a:cubicBezTo>
                <a:cubicBezTo>
                  <a:pt x="25" y="6"/>
                  <a:pt x="25" y="4"/>
                  <a:pt x="24" y="3"/>
                </a:cubicBezTo>
                <a:cubicBezTo>
                  <a:pt x="22" y="0"/>
                  <a:pt x="22" y="0"/>
                  <a:pt x="22" y="0"/>
                </a:cubicBezTo>
                <a:cubicBezTo>
                  <a:pt x="21" y="0"/>
                  <a:pt x="21" y="0"/>
                  <a:pt x="20" y="0"/>
                </a:cubicBezTo>
                <a:cubicBezTo>
                  <a:pt x="19" y="0"/>
                  <a:pt x="18" y="0"/>
                  <a:pt x="18" y="0"/>
                </a:cubicBezTo>
                <a:cubicBezTo>
                  <a:pt x="0" y="20"/>
                  <a:pt x="0" y="50"/>
                  <a:pt x="18" y="69"/>
                </a:cubicBezTo>
                <a:cubicBezTo>
                  <a:pt x="18" y="70"/>
                  <a:pt x="19" y="70"/>
                  <a:pt x="20" y="70"/>
                </a:cubicBezTo>
                <a:cubicBezTo>
                  <a:pt x="21" y="70"/>
                  <a:pt x="21" y="70"/>
                  <a:pt x="22" y="69"/>
                </a:cubicBezTo>
                <a:cubicBezTo>
                  <a:pt x="24" y="67"/>
                  <a:pt x="24" y="67"/>
                  <a:pt x="24" y="67"/>
                </a:cubicBezTo>
                <a:cubicBezTo>
                  <a:pt x="25" y="65"/>
                  <a:pt x="25" y="64"/>
                  <a:pt x="24" y="63"/>
                </a:cubicBezTo>
                <a:close/>
                <a:moveTo>
                  <a:pt x="36" y="51"/>
                </a:moveTo>
                <a:cubicBezTo>
                  <a:pt x="37" y="53"/>
                  <a:pt x="37" y="54"/>
                  <a:pt x="36" y="55"/>
                </a:cubicBezTo>
                <a:cubicBezTo>
                  <a:pt x="33" y="58"/>
                  <a:pt x="33" y="58"/>
                  <a:pt x="33" y="58"/>
                </a:cubicBezTo>
                <a:cubicBezTo>
                  <a:pt x="33" y="58"/>
                  <a:pt x="32" y="59"/>
                  <a:pt x="31" y="59"/>
                </a:cubicBezTo>
                <a:cubicBezTo>
                  <a:pt x="30" y="58"/>
                  <a:pt x="30" y="58"/>
                  <a:pt x="29" y="58"/>
                </a:cubicBezTo>
                <a:cubicBezTo>
                  <a:pt x="18" y="44"/>
                  <a:pt x="18" y="25"/>
                  <a:pt x="29" y="12"/>
                </a:cubicBezTo>
                <a:cubicBezTo>
                  <a:pt x="30" y="11"/>
                  <a:pt x="30" y="11"/>
                  <a:pt x="31" y="11"/>
                </a:cubicBezTo>
                <a:cubicBezTo>
                  <a:pt x="32" y="11"/>
                  <a:pt x="33" y="11"/>
                  <a:pt x="33" y="12"/>
                </a:cubicBezTo>
                <a:cubicBezTo>
                  <a:pt x="36" y="14"/>
                  <a:pt x="36" y="14"/>
                  <a:pt x="36" y="14"/>
                </a:cubicBezTo>
                <a:cubicBezTo>
                  <a:pt x="37" y="15"/>
                  <a:pt x="37" y="17"/>
                  <a:pt x="36" y="18"/>
                </a:cubicBezTo>
                <a:cubicBezTo>
                  <a:pt x="28" y="28"/>
                  <a:pt x="28" y="42"/>
                  <a:pt x="36" y="51"/>
                </a:cubicBezTo>
                <a:close/>
                <a:moveTo>
                  <a:pt x="61" y="80"/>
                </a:moveTo>
                <a:cubicBezTo>
                  <a:pt x="61" y="84"/>
                  <a:pt x="58" y="88"/>
                  <a:pt x="54" y="88"/>
                </a:cubicBezTo>
                <a:cubicBezTo>
                  <a:pt x="49" y="88"/>
                  <a:pt x="46" y="84"/>
                  <a:pt x="46" y="80"/>
                </a:cubicBezTo>
                <a:cubicBezTo>
                  <a:pt x="46" y="60"/>
                  <a:pt x="46" y="44"/>
                  <a:pt x="46" y="24"/>
                </a:cubicBezTo>
                <a:cubicBezTo>
                  <a:pt x="46" y="19"/>
                  <a:pt x="49" y="16"/>
                  <a:pt x="54" y="16"/>
                </a:cubicBezTo>
                <a:cubicBezTo>
                  <a:pt x="58" y="16"/>
                  <a:pt x="61" y="19"/>
                  <a:pt x="61" y="24"/>
                </a:cubicBezTo>
                <a:cubicBezTo>
                  <a:pt x="61" y="44"/>
                  <a:pt x="61" y="60"/>
                  <a:pt x="61" y="80"/>
                </a:cubicBezTo>
                <a:close/>
                <a:moveTo>
                  <a:pt x="71" y="51"/>
                </a:moveTo>
                <a:cubicBezTo>
                  <a:pt x="70" y="53"/>
                  <a:pt x="70" y="54"/>
                  <a:pt x="71" y="55"/>
                </a:cubicBezTo>
                <a:cubicBezTo>
                  <a:pt x="74" y="58"/>
                  <a:pt x="74" y="58"/>
                  <a:pt x="74" y="58"/>
                </a:cubicBezTo>
                <a:cubicBezTo>
                  <a:pt x="74" y="58"/>
                  <a:pt x="75" y="59"/>
                  <a:pt x="76" y="59"/>
                </a:cubicBezTo>
                <a:cubicBezTo>
                  <a:pt x="77" y="58"/>
                  <a:pt x="77" y="58"/>
                  <a:pt x="78" y="58"/>
                </a:cubicBezTo>
                <a:cubicBezTo>
                  <a:pt x="89" y="44"/>
                  <a:pt x="89" y="25"/>
                  <a:pt x="78" y="12"/>
                </a:cubicBezTo>
                <a:cubicBezTo>
                  <a:pt x="77" y="11"/>
                  <a:pt x="77" y="11"/>
                  <a:pt x="76" y="11"/>
                </a:cubicBezTo>
                <a:cubicBezTo>
                  <a:pt x="75" y="11"/>
                  <a:pt x="74" y="11"/>
                  <a:pt x="74" y="12"/>
                </a:cubicBezTo>
                <a:cubicBezTo>
                  <a:pt x="71" y="14"/>
                  <a:pt x="71" y="14"/>
                  <a:pt x="71" y="14"/>
                </a:cubicBezTo>
                <a:cubicBezTo>
                  <a:pt x="70" y="15"/>
                  <a:pt x="70" y="17"/>
                  <a:pt x="71" y="18"/>
                </a:cubicBezTo>
                <a:cubicBezTo>
                  <a:pt x="79" y="28"/>
                  <a:pt x="79" y="42"/>
                  <a:pt x="71" y="5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3" name="Connector 23"/>
          <p:cNvCxnSpPr/>
          <p:nvPr/>
        </p:nvCxnSpPr>
        <p:spPr>
          <a:xfrm>
            <a:off x="6501829" y="3141178"/>
            <a:ext cx="772981" cy="856845"/>
          </a:xfrm>
          <a:prstGeom prst="line">
            <a:avLst/>
          </a:prstGeom>
          <a:ln w="1270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24" name="Connector 24"/>
          <p:cNvCxnSpPr/>
          <p:nvPr/>
        </p:nvCxnSpPr>
        <p:spPr>
          <a:xfrm>
            <a:off x="7235821" y="3990692"/>
            <a:ext cx="816015" cy="0"/>
          </a:xfrm>
          <a:prstGeom prst="line">
            <a:avLst/>
          </a:prstGeom>
          <a:ln w="12700">
            <a:solidFill>
              <a:schemeClr val="dk1"/>
            </a:solidFill>
            <a:prstDash val="solid"/>
            <a:tailEnd type="oval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25" name="Connector 25"/>
          <p:cNvCxnSpPr/>
          <p:nvPr/>
        </p:nvCxnSpPr>
        <p:spPr>
          <a:xfrm>
            <a:off x="7817411" y="2488025"/>
            <a:ext cx="467443" cy="440204"/>
          </a:xfrm>
          <a:prstGeom prst="line">
            <a:avLst/>
          </a:prstGeom>
          <a:ln w="1270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26" name="Connector 26"/>
          <p:cNvCxnSpPr/>
          <p:nvPr/>
        </p:nvCxnSpPr>
        <p:spPr>
          <a:xfrm>
            <a:off x="8261968" y="2920898"/>
            <a:ext cx="593806" cy="0"/>
          </a:xfrm>
          <a:prstGeom prst="line">
            <a:avLst/>
          </a:prstGeom>
          <a:ln w="12700">
            <a:solidFill>
              <a:schemeClr val="dk1"/>
            </a:solidFill>
            <a:prstDash val="solid"/>
            <a:tailEnd type="oval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sp>
        <p:nvSpPr>
          <p:cNvPr id="27" name="TextBox 27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提前阅读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抓住关键词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快速理解</a:t>
            </a:r>
          </a:p>
        </p:txBody>
      </p:sp>
      <p:sp>
        <p:nvSpPr>
          <p:cNvPr id="30" name="AutoShape 3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AutoShape 4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TextBox 5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快速阅读技巧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在阅读题目时，抓住关键词和核心信息，忽略无关紧要的细节。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在短时间内快速理解题目含义，并作出判断和回答。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在每个问题出现之前，提前阅读题目，了解题目要求和关键信息。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分类记忆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将知识点进行分类整理，按照类别进行记忆，提高记忆效率。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联想记忆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通过联想和想象，将知识点与实际生活联系起来，加深记忆印象。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重复记忆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通过不断重复和复习，强化记忆效果，提高记忆持久性。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记忆技巧训练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抢答反应速度提升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反应速度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注意力集中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反应速度训练</a:t>
            </a:r>
          </a:p>
        </p:txBody>
      </p:sp>
      <p:sp>
        <p:nvSpPr>
          <p:cNvPr id="31" name="AutoShape 31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通过快速反应训练，提高抢答时的反应速度，如进行快速答题练习、反应游戏等。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保持高度集中，时刻关注竞赛进程，以便在出现抢答题时能够迅速作出反应。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在题目出现后迅速观察，判断是否为抢答题，并迅速作出抢答决策。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观察其他选手的反应，判断是否有人比你更快地作出反应，从而调整自己的抢答策略。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判断抢答时机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观察对手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观察题目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抢答决策训练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快速思考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在抢答时，需要快速思考并给出答案，通过训练提高自己的思维敏捷度和答题速度。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判断正确性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在给出答案前，需要快速判断答案的正确性，确保抢答的准确性。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竞赛心理调适与压力管理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冷静心态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在竞赛过程中保持冷静，不被紧张情绪影响，是抢答成功的关键。要学会调整呼吸，放松身心，保持镇定。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情绪管理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通过积极的心理暗示、转移注意力等方法，控制情绪波动，保持情绪稳定，避免因紧张而犯错。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3969" r="1396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保持冷静心态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充分准备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在赛前进行充分的准备，熟悉竞赛规则和题型，掌握必要的知识和技能，增加对竞赛的信心。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自我肯定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在竞赛过程中，不断给予自己肯定和鼓励，提高自信心，增强应对挑战的勇气。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增强自信心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https://d.book118.com/678106013037006025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2024-09-01T20:34:48.369</cp:lastPrinted>
  <dcterms:created xsi:type="dcterms:W3CDTF">2024-09-01T12:34:48Z</dcterms:created>
  <dcterms:modified xsi:type="dcterms:W3CDTF">2024-09-01T12:34:50Z</dcterms:modified>
</cp:coreProperties>
</file>