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919B-92C2-430F-9DD4-C3EE1DB8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5D5ED-609F-4CC8-8075-CED217EC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C85B4-5E70-45D9-B5D2-45AA5F15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8DAFB-1803-49F7-8C89-DEE18822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4A27E-A4E9-4D88-9BCA-EBC35E5D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1A945-F028-4C94-93B2-EE3B8E9D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089B7-5C85-416F-8FE4-CCDC1CA0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8F6DE-6564-4CD5-9198-16AE3996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C4CF2-15C6-472B-8CF3-EB6C4F82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069FD-82AB-4C83-ABF1-D5AABD2C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2944A-7CA7-49E4-99C5-4C95E3C68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6107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608A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外部合作与交流情况汇报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对公司或部门建议与期望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3" b="11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总结技术科工作成果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对过去一段时间内技术科的工作进行全面梳理和总结，展示所取得的成绩和进步。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促进经验交流和知识共享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通过总结工作中的经验教训，促进团队成员之间的经验交流和知识共享，提高整体工作水平。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为未来工作提供参考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通过对过去工作的反思和总结，为未来技术科的工作提供有益的参考和借鉴，推动团队持续改进和发展。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本次总结涉及技术科全体成员，包括各个岗位的员工。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技术科全体成员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总结的时间段为过去一年，即从上一年度开始至本年度结束。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包括技术科在项目研发、技术创新、团队建设等方面的工作内容。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研发周期缩短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通过优化项目管理流程和提高团队协作效率，技术科成功缩短了研发周期，使得项目能够更快地投入市场，为公司带来更大的经济效益。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在过去的一年中，技术科成功完成了多个重要研发项目，包括智能化生产管理系统、高精度数据分析工具等，项目完成度均达到或超过预期目标。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在项目研发过程中，技术科注重产品质量和用户体验，通过不断迭代和优化，使得产品功能更加完善、性能更加稳定，用户满意度得到显著提升。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技术科在技术创新方面取得了显著成果，成功申请并获得了多项国内外专利授权，涉及智能制造、大数据分析等领域，进一步提升了公司的核心竞争力。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技术科积极关注行业前沿技术动态，引入并应用了人工智能、机器学习等新技术，在产品研发和生产过程中发挥了重要作用，提高了生产效率和产品质量。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新技术引入与应用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技术科积极参与行业标准的制定和修订工作，推动行业技术进步和规范发展，提升了公司在行业内的地位和影响力。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行业标准制定与参与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技术科团队成员之间协作默契，分工明确，能够高效地完成各项任务。团队成员之间互相支持、互相帮助，形成了良好的团队氛围。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沟通渠道畅通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技术科注重团队内部和与其他部门之间的沟通与交流，建立了多种沟通渠道和反馈机制，确保信息能够及时、准确地传递和反馈。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知识共享与传承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技术科鼓励团队成员之间进行知识共享和经验交流，通过定期举办技术分享会、编写技术文档等方式，促进团队整体技能水平的提升和知识的传承。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技术科工作不足与反思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在项目执行过程中，客户或上级部门经常提出新的需求或变更原有需求，导致项目计划不断调整，进度受到影响。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需求变更频繁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部分项目涉及的技术领域较为前沿，技术难度较大，需要花费更多的时间和精力进行技术攻关。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技术难度较高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在某些时期，技术科面临多个项目并行推进的情况，资源分配上存在不足，导致部分项目推进缓慢。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项目延期原因分析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在项目启动前，加强对相关技术的预研和储备，提前识别和解决潜在的技术难题。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加强技术预研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积极寻求外部合作，引入行业专家或专业机构，共同解决技术难题。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定期组织内部技术培训，提升团队成员的技术水平和解决问题的能力。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技术难题解决方案探讨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建立定期的团队沟通机制，包括周会、月会等，及时分享项目进展、交流技术难题和解决方案。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在项目开始阶段，明确每个团队成员的职责和分工，避免工作重复或遗漏。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积极营造团结、互助、创新的团队文化，鼓励团队成员相互支持、共同进步。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营造团队文化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https://d.book118.com/678106107135006042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2024-09-22T06:16:11.234</cp:lastPrinted>
  <dcterms:created xsi:type="dcterms:W3CDTF">2024-09-21T22:16:11Z</dcterms:created>
  <dcterms:modified xsi:type="dcterms:W3CDTF">2024-09-21T22:16:13Z</dcterms:modified>
</cp:coreProperties>
</file>