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6F19B-DB25-4003-A20C-F3BE0C9B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2678-195D-445D-B541-C2096F649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702DD-4F96-40DB-8BEC-641533077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F060F5-19A8-462A-9DCD-4B409DCBC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0291C6-6975-476E-BAA8-412BA8584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D4A462-7601-4C4C-A24D-F9413D53A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DDF063-6496-4015-B99D-2A38C8677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9B201-3DAC-4A90-B040-428958185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8B13E-EF25-4435-9D03-6FE3739FF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3BC7A-19A3-4126-97FB-04F5D33DD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4E2E8-F72C-46CA-8EF3-9012FD599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11046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胰腺炎的护理常规PPT\n## 1.胰腺炎概述及病因\n### 1.1胰腺炎的定义与分类\n### 1.2胰腺炎的发病原因\n### 1.3胰腺炎的发病机制\n## 2.胰腺炎的临床表现与诊断\n### 2.1胰腺炎的临床症状\n### 2.2胰腺炎的体征\n### 2.3胰腺炎的辅助检查与诊断\n## 3.胰腺炎的治疗方法\n### 3.1胰腺炎的药物治疗\n### 3.2胰腺炎的手术治疗\n### 3.3胰腺炎的保守治疗\n## 4.胰腺炎的护理常规\n### 4.1胰腺炎的一般护理\n### 4.2胰腺炎的并发症护理\n### 4.3胰腺炎的健康教育\n## 5.胰腺炎的预防与康复\n### 5.1胰腺炎的预防措施\n### 5.2胰腺炎的康复护理\n### 5.3胰腺炎的生活指导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胰腺炎的护理常规PPT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胰腺炎概述及病因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急性胰腺炎：胰腺炎症反应剧烈，病情发展快，病死率高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慢性胰腺炎：胰腺炎症反应持续存在，病情反复发作，导致胰腺功能减退</a:t>
                </a:r>
                <a:endParaRPr/>
              </a:p>
            </p:txBody>
          </p:sp>
          <p:sp>
            <p:nvSpPr>
              <p:cNvPr id="1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胰腺炎是指胰腺组织发生炎症反应的疾病</a:t>
                </a:r>
                <a:endParaRPr/>
              </a:p>
            </p:txBody>
          </p:sp>
          <p:sp>
            <p:nvSpPr>
              <p:cNvPr id="1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胆源性胰腺炎：由胆结石、胆汁淤积等原因引起的胰腺炎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酒精性胰腺炎：长期大量饮酒导致的胰腺炎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高脂血症性胰腺炎：血脂异常引起的胰腺炎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创伤性胰腺炎：外力损伤导致的胰腺炎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免疫性胰腺炎：自身免疫反应引起的胰腺炎</a:t>
                </a:r>
                <a:endParaRPr/>
              </a:p>
            </p:txBody>
          </p:sp>
          <p:sp>
            <p:nvSpPr>
              <p:cNvPr id="1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胰腺炎的分类</a:t>
                </a:r>
                <a:endParaRPr/>
              </a:p>
            </p:txBody>
          </p:sp>
          <p:sp>
            <p:nvSpPr>
              <p:cNvPr id="1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7" name="组合 33"/>
            <p:cNvGrpSpPr/>
            <p:nvPr/>
          </p:nvGrpSpPr>
          <p:grpSpPr>
            <a:xfrm>
              <a:off x="660399" y="2074672"/>
              <a:ext cx="2088000" cy="4063380"/>
              <a:chOff x="660400" y="1536701"/>
              <a:chExt cx="2583213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胆结石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胆结石堵塞胰胆管口，导致胰液回流，胰酶激活，引起胰腺炎症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808080">
                        <a:alpha val="100000"/>
                      </a:srgbClr>
                    </a:solidFill>
                    <a:latin typeface="微软雅黑"/>
                    <a:ea typeface="微软雅黑"/>
                  </a:rPr>
                  <a:t>胆结石刺激胰腺组织，引起胰腺炎症反应</a:t>
                </a:r>
                <a:endParaRPr/>
              </a:p>
            </p:txBody>
          </p:sp>
          <p:cxnSp>
            <p:nvCxnSpPr>
              <p:cNvPr id="192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3" name="组合 34"/>
            <p:cNvGrpSpPr/>
            <p:nvPr/>
          </p:nvGrpSpPr>
          <p:grpSpPr>
            <a:xfrm>
              <a:off x="2856199" y="2074672"/>
              <a:ext cx="2088000" cy="4063380"/>
              <a:chOff x="660400" y="1536701"/>
              <a:chExt cx="2583213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酒精可直接损伤胰腺细胞，导致胰腺炎症反应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酒精可引起胆汁淤积，胆结石形成，进而引发胰腺炎</a:t>
                </a:r>
                <a:endParaRPr/>
              </a:p>
            </p:txBody>
          </p:sp>
          <p:cxnSp>
            <p:nvCxnSpPr>
              <p:cNvPr id="198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9" name="组合 40"/>
            <p:cNvGrpSpPr/>
            <p:nvPr/>
          </p:nvGrpSpPr>
          <p:grpSpPr>
            <a:xfrm>
              <a:off x="5051999" y="2074672"/>
              <a:ext cx="2088000" cy="4063380"/>
              <a:chOff x="660400" y="1536701"/>
              <a:chExt cx="2583213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75940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高脂血症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高脂血症导致胰腺血管堵塞，胰腺缺血缺氧，引起胰腺炎症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高脂血症可促使胰酶激活，引起胰腺炎症反应</a:t>
                </a:r>
                <a:endParaRPr/>
              </a:p>
            </p:txBody>
          </p:sp>
          <p:cxnSp>
            <p:nvCxnSpPr>
              <p:cNvPr id="204" name="直线连接符 45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5" name="组合 46"/>
            <p:cNvGrpSpPr/>
            <p:nvPr/>
          </p:nvGrpSpPr>
          <p:grpSpPr>
            <a:xfrm>
              <a:off x="7247799" y="2074672"/>
              <a:ext cx="2088000" cy="4063380"/>
              <a:chOff x="660400" y="1536701"/>
              <a:chExt cx="2583213" cy="406338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创伤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外力损伤胰腺组织，导致胰腺炎症反应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创伤后胰腺出血、坏死，引起胰腺炎</a:t>
                </a:r>
                <a:endParaRPr/>
              </a:p>
            </p:txBody>
          </p:sp>
          <p:cxnSp>
            <p:nvCxnSpPr>
              <p:cNvPr id="210" name="直线连接符 5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1" name="组合 1"/>
            <p:cNvGrpSpPr/>
            <p:nvPr/>
          </p:nvGrpSpPr>
          <p:grpSpPr>
            <a:xfrm>
              <a:off x="9443601" y="2074672"/>
              <a:ext cx="2088000" cy="4063380"/>
              <a:chOff x="660400" y="1536701"/>
              <a:chExt cx="2583213" cy="406338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792299" y="2982496"/>
                <a:ext cx="97414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免疫因素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9" y="4159505"/>
                <a:ext cx="2319416" cy="133350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自身免疫反应导致胰腺炎症反应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免疫性疾病如系统性红斑狼疮、干燥综合症等可引发胰腺炎</a:t>
                </a:r>
                <a:endParaRPr/>
              </a:p>
            </p:txBody>
          </p:sp>
          <p:cxnSp>
            <p:nvCxnSpPr>
              <p:cNvPr id="216" name="直线连接符 8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胰腺炎的发病原因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0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1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2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胰腺炎症反应</a:t>
                </a:r>
                <a:endParaRPr/>
              </a:p>
            </p:txBody>
          </p:sp>
          <p:sp>
            <p:nvSpPr>
              <p:cNvPr id="22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胰腺组织炎症细胞浸润，炎症介质释放，引起胰腺炎症反应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胰腺炎症反应导致胰腺组织水肿、出血、坏死等病理改变</a:t>
                </a:r>
                <a:endParaRPr/>
              </a:p>
            </p:txBody>
          </p:sp>
        </p:grpSp>
        <p:grpSp>
          <p:nvGrpSpPr>
            <p:cNvPr id="225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6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胰酶激活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胰腺炎症反应导致胰酶激活，胰酶消化自身组织，引起胰腺损伤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胰酶激活可引起胰腺组织炎症、水肿、出血等病理改变</a:t>
                </a:r>
                <a:endParaRPr/>
              </a:p>
            </p:txBody>
          </p:sp>
        </p:grpSp>
        <p:grpSp>
          <p:nvGrpSpPr>
            <p:cNvPr id="229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0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胰腺血液循环障碍</a:t>
                </a:r>
                <a:endParaRPr/>
              </a:p>
            </p:txBody>
          </p:sp>
          <p:sp>
            <p:nvSpPr>
              <p:cNvPr id="23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胰腺炎症反应导致胰腺血管堵塞，胰腺缺血缺氧，引起胰腺炎症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胰腺血液循环障碍可引起胰腺组织坏死、出血等病理改变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胰腺炎的临床表现与诊断</a:t>
            </a:r>
            <a:endParaRPr/>
          </a:p>
        </p:txBody>
      </p:sp>
      <p:sp>
        <p:nvSpPr>
          <p:cNvPr id="2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腹痛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胰腺炎症反应导致胰腺组织痉挛、收缩，引起腹痛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腹痛部位：多位于上腹部，可呈放射状痛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腹痛性质：多为剧烈疼痛，可呈持续性或阵发性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恶心、呕吐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胰腺炎症反应导致消化道功能紊乱，引起恶心、呕吐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恶心、呕吐可伴有胆汁呕吐，提示胆源性胰腺炎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胰腺炎症反应引起机体炎症反应，导致发热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发热可为低热或高热，体温可达38℃以上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胰腺炎症反应导致胰腺出血、坏死，引起休克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休克表现为血压下降、脉搏细弱、尿量减少等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1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2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3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5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6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7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胰腺炎症反应导致胰腺组织炎症、水肿，引起腹部压痛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压痛部位：多位于上腹部，可呈放射状压痛</a:t>
                </a:r>
                <a:endParaRPr/>
              </a:p>
            </p:txBody>
          </p:sp>
          <p:sp>
            <p:nvSpPr>
              <p:cNvPr id="268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腹部压痛</a:t>
                </a:r>
                <a:endParaRPr/>
              </a:p>
            </p:txBody>
          </p:sp>
        </p:grpSp>
        <p:grpSp>
          <p:nvGrpSpPr>
            <p:cNvPr id="269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7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</a:t>
                </a:r>
                <a:endParaRPr/>
              </a:p>
            </p:txBody>
          </p:sp>
          <p:sp>
            <p:nvSpPr>
              <p:cNvPr id="27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胰腺炎症反应导致胰腺组织坏死、出血，形成腹部包块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腹部包块多为实质性，边界不清，有压痛</a:t>
                </a:r>
                <a:endParaRPr/>
              </a:p>
            </p:txBody>
          </p:sp>
        </p:grpSp>
        <p:grpSp>
          <p:nvGrpSpPr>
            <p:cNvPr id="272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3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</a:t>
                </a:r>
                <a:endParaRPr/>
              </a:p>
            </p:txBody>
          </p:sp>
          <p:sp>
            <p:nvSpPr>
              <p:cNvPr id="274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胰腺炎症反应导致胆汁淤积，引起黄疸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黄疸表现为皮肤、巩膜黄染，血清胆红素升高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胰腺炎的体征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6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7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血清淀粉酶、脂肪酶升高：提示胰腺炎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血清胆红素升高：提示胆源性胰腺炎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高血脂：提示高脂血症性胰腺炎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腹部B超：显示胰腺组织炎症、水肿、坏死等改变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腹部CT：显示胰腺组织炎症、坏死、出血等改变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腹部MRI：显示胰腺组织炎症、坏死、出血等改变</a:t>
                </a:r>
                <a:endParaRPr/>
              </a:p>
            </p:txBody>
          </p:sp>
          <p:pic>
            <p:nvPicPr>
              <p:cNvPr id="29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内镜检查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胆胰管造影：显示胆胰管狭窄、堵塞等改变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胰腺活检：病理检查证实胰腺炎诊断</a:t>
                </a:r>
                <a:endParaRPr/>
              </a:p>
            </p:txBody>
          </p:sp>
          <p:pic>
            <p:nvPicPr>
              <p:cNvPr id="29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胰腺炎的辅助检查与诊断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胰腺炎的治疗方法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解痉镇痛药物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阿托品、山莨菪碱等：缓解胰腺痉挛，减轻腹痛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消炎痛、布洛芬等：抗炎镇痛，减轻炎症反应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抑制胰酶药物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硫酸镁、奥曲肽等：抑制胰酶激活，减轻胰腺损伤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西咪替丁、雷尼替丁等：抑制胃酸分泌，保护胰腺功能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头孢类、喹诺酮类等：抗感染治疗，预防胰腺感染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甲硝唑、替硝唑等：抗厌氧菌感染，预防胰腺感染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胰腺炎的药物治疗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https://d.book118.com/678111046042006037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胰腺炎的护理常规PPT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2024-09-17T01:06:57.919</cp:lastPrinted>
  <dcterms:created xsi:type="dcterms:W3CDTF">2024-09-16T17:06:57Z</dcterms:created>
  <dcterms:modified xsi:type="dcterms:W3CDTF">2024-09-16T17:06:59Z</dcterms:modified>
</cp:coreProperties>
</file>