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F54E9-5999-4978-9434-91531F6C9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B18EF-BCB5-4EE4-A3A4-E81DBECC9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261C3-D8DB-4663-99E4-6EB53C6D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96D87-9171-4892-81C9-A1D933823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886D2-23E4-478E-99C5-8785914D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67CB3-589B-4D99-84EB-A1C2D631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1B7B2-325E-49D5-8847-61E12738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89463-38FC-43CE-AC72-38ED5B9F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CE3EB-0F19-4C67-9EEE-FA21C119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A993F-0B73-4CB4-849C-84511FE1B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27140-FF4F-4B50-BE3A-E449AE9A0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1116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新生儿护理上注意事项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新生儿的基本护理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新生儿的健康护理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新生儿的环境与安全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新生儿护理的常见误区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新生儿的基本护理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新生儿需要频繁地吸吮母乳，以促进乳汁分泌和宝宝的生长发育。建议每天哺乳8-12次，每次哺乳时间约为20-30分钟。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如果无法进行母乳喂养，可以选择适合新生儿的配方奶。每次喂养量根据宝宝的体重和年龄来确定，每天需要喂6-8次。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在母乳喂养和人工喂养的基础上，可以适当给宝宝喂一些白开水，以补充水分和清洁口腔。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尿布选择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选择透气性好、吸水性强、柔软舒适的尿布，避免使用含有化学物质的尿布。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新生儿每天需要更换6-8次尿布，每次更换时要用温水清洗宝宝的屁股，并保持干爽。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注意观察宝宝的排便情况，如出现腹泻、便秘等症状应及时就医。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更换尿布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新生儿睡眠环境应保持安静、舒适、温暖，室内空气要新鲜，避免直接吹风。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新生儿睡觉时应采取侧卧或仰卧的姿势，避免俯卧睡眠，以免造成窒息。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新生儿每天需要睡16-20小时，白天和晚上睡眠时间相当，随着年龄的增长，睡眠时间会逐渐减少。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625" r="18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新生儿皮肤较嫩，容易感染细菌，因此需要每天洗澡一次。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洗澡水温应控制在37℃-40℃之间，避免过热或过冷，以免烫伤或着凉。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洗澡水温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洗澡时应注意清洁宝宝的皮肤皱褶处，如颈部、腋窝、腹股沟等处，以及清洁宝宝的指甲、耳后等容易藏污纳垢的部位。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新生儿的健康护理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每天用温水轻轻擦拭脐带周围皮肤，避免尿液和粪便污染。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保持脐带清洁干燥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避免触碰脐带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异常情况及时就医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家长不要随意触碰脐带，避免细菌感染。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如发现脐带出血、红肿、异味等异常情况，应及时就医。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维持适宜的室内温度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新生儿对环境温度的要求较高，家长需根据季节和室内外温度调节室温，保持适宜的室内温度。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注意保暖和散热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在包裹新生儿时不宜过度保暖，同时要避免过度包裹导致散热不良。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定期检测体温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新生儿体温调节中枢尚未发育完全，容易受到外界环境影响，家长应定期检测体温，防止发热或低体温。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注意观察不良反应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接种疫苗后，家长应注意观察宝宝是否有发热、皮疹等不良反应，如有异常应及时就医。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按时接种疫苗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根据国家规定，新生儿需要在出生后一定时间内接种一系列疫苗，家长应按时带宝宝接种。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在接种疫苗前，家长应了解疫苗的禁忌症，如有疑问应及时咨询医生。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合理喂养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遵循医生指导进行喂养，保证宝宝获得充足的营养和水分，增强抵抗力。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定期带宝宝到医院进行体检，了解宝宝的生长发育状况和预防接种情况，及时发现并处理潜在的健康问题。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注意卫生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家长应保持良好的卫生习惯，定期清洗宝宝的衣物、玩具和身体，避免感染病菌。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https://d.book118.com/678111116141006037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2024-09-18T01:22:16.919</cp:lastPrinted>
  <dcterms:created xsi:type="dcterms:W3CDTF">2024-09-17T17:22:16Z</dcterms:created>
  <dcterms:modified xsi:type="dcterms:W3CDTF">2024-09-17T17:22:18Z</dcterms:modified>
</cp:coreProperties>
</file>