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2" r:id="rId11"/>
  </p:sldIdLst>
  <p:sldSz cx="12192000" cy="6858000"/>
  <p:notesSz cx="6858000" cy="9144000"/>
  <p:custDataLst>
    <p:tags r:id="rId1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tags" Target="tags/tag1.xml" /><Relationship Id="rId13" Type="http://schemas.openxmlformats.org/officeDocument/2006/relationships/presProps" Target="presProps.xml" /><Relationship Id="rId14" Type="http://schemas.openxmlformats.org/officeDocument/2006/relationships/viewProps" Target="viewProps.xml" /><Relationship Id="rId15" Type="http://schemas.openxmlformats.org/officeDocument/2006/relationships/theme" Target="theme/theme1.xml" /><Relationship Id="rId16"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E4297CA-DD4A-47BF-B73F-E2BF2D5F83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E68E255-4285-4155-B0DA-982B023B79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42AF2D7-5476-4AA3-AA34-9EB5456810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546F948-09DE-43C3-A911-99C9CDAA2B9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FDF37FC-1BD1-4E31-BAFE-1075A5A26E7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BC7A33B-769A-4686-9169-157FA9431A7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56ED116-866D-4CA1-AC7A-1D4BA4A1687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7653DCB-1EBF-4773-91EC-6AB49321B78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76DA225-144B-4168-8C7C-6BE591E7767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CB69781-AE84-428B-865B-C2CBD78E08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EEEF95B-AD48-4012-9B20-EB9BD53D94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7811201711400604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11708" y="1595439"/>
            <a:ext cx="57721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alpha val="100000"/>
                  </a:schemeClr>
                </a:solidFill>
                <a:latin typeface="Microsoft Yahei"/>
                <a:ea typeface="Microsoft Yahei"/>
                <a:cs typeface="Microsoft Yahei"/>
              </a:rPr>
              <a:t>化工检修管理制度</a:t>
            </a:r>
          </a:p>
        </p:txBody>
      </p:sp>
      <p:sp>
        <p:nvSpPr>
          <p:cNvPr id="3" name="TextBox 3"/>
          <p:cNvSpPr txBox="1"/>
          <p:nvPr/>
        </p:nvSpPr>
        <p:spPr>
          <a:xfrm>
            <a:off x="1245134" y="4864418"/>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汇报人：</a:t>
            </a:r>
          </a:p>
        </p:txBody>
      </p:sp>
      <p:sp>
        <p:nvSpPr>
          <p:cNvPr id="4" name="AutoShape 4"/>
          <p:cNvSpPr/>
          <p:nvPr/>
        </p:nvSpPr>
        <p:spPr>
          <a:xfrm>
            <a:off x="1105622"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575937" y="4864418"/>
            <a:ext cx="2749581"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汇报时间：</a:t>
            </a:r>
          </a:p>
        </p:txBody>
      </p:sp>
      <p:sp>
        <p:nvSpPr>
          <p:cNvPr id="6" name="AutoShape 6"/>
          <p:cNvSpPr/>
          <p:nvPr/>
        </p:nvSpPr>
        <p:spPr>
          <a:xfrm>
            <a:off x="3436425"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054506" y="5422868"/>
            <a:ext cx="4785198" cy="0"/>
          </a:xfrm>
          <a:prstGeom prst="line">
            <a:avLst/>
          </a:prstGeom>
          <a:ln w="9525">
            <a:solidFill>
              <a:srgbClr val="000000">
                <a:alpha val="100000"/>
              </a:srgbClr>
            </a:solidFill>
            <a:prstDash val="solid"/>
            <a:headEnd type="none"/>
            <a:tailEnd type="none"/>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807827"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化工检修管理制度概述</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化工设备检修流程</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化工设备检修安全规定</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化工设备检修质量管理</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化工设备检修人员管理</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化工设备检修档案管理</a:t>
            </a:r>
          </a:p>
        </p:txBody>
      </p:sp>
      <p:sp>
        <p:nvSpPr>
          <p:cNvPr id="4" name="TextBox 4"/>
          <p:cNvSpPr txBox="1"/>
          <p:nvPr/>
        </p:nvSpPr>
        <p:spPr>
          <a:xfrm>
            <a:off x="1110775" y="2073592"/>
            <a:ext cx="1835690" cy="2710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025" b="1">
                <a:solidFill>
                  <a:schemeClr val="dk1">
                    <a:alpha val="100000"/>
                  </a:scheme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化工检修管理制度概述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612" r="32612"/>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68" r="32568"/>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化工检修管理制度是对化工企业设备、设施检修活动的规范和指导，确保检修工作的安全、高效、有序进行。</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通过规范化工检修流程，提高设备设施的可靠性、稳定性和安全性，降低事故风险，保障企业生产安全和员工生命安全。</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目的</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定义与目的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化工检修管理制度对于化工企业至关重要，因为化工设备设施通常处于高温、高压、腐蚀等恶劣环境，设备故障可能导致生产中断、环境污染、甚至人员伤亡等严重后果。通过实施有效的化工检修管理制度，可以及时发现并处理设备设施的潜在问题，预防事故发生，确保企业稳定生产。</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重要性</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化工检修管理制度适用于所有化工企业及涉及到化工设备设施检修的相关单位和人员，包括但不限于石油、化工、制药、食品加工等领域。</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应用范围</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重要性及应用范围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初期阶段</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早期的化工检修管理制度主要关注设备定期检查和维修，以防止设备故障影响生产。</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t="17583" b="17583"/>
          <a:stretch>
            <a:fillRect/>
          </a:stretch>
        </p:blipFill>
        <p:spPr>
          <a:xfrm>
            <a:off x="-344549" y="2654722"/>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发展阶段</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随着科技和管理水平的提高，化工检修管理制度逐步完善，引入了状态监测、预测性维修等先进理念和技术，提高了检修的针对性和有效性。</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现代化阶段</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当前的化工检修管理制度更加注重智能化、信息化技术的应用，通过建立设备检修数据库、智能化监测系统等手段，实现检修工作的实时监控、远程诊断和智能决策，进一步提高了检修效率和质量。</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制度发展历程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化工设备检修流程</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根据设备运行状况、故障记录、维护保养需求以及生产计划等因素制定检修计划。</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计划制定依据</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t="16667" b="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计划内容</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t="14583" b="1458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计划审批</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11375" b="113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明确检修项目、时间、人员、资源等安排，确保计划的合理性和可行性。</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检修计划需经过相关部门审批，确保计划的合规性和安全性。</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检修计划制定</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https://d.book118.com/678112017114006046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42</Paragraphs>
  <Slides>9</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9</vt:i4>
      </vt:variant>
    </vt:vector>
  </HeadingPairs>
  <TitlesOfParts>
    <vt:vector baseType="lpstr" size="13">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2024-09-27T17:59:19.163</cp:lastPrinted>
  <dcterms:created xsi:type="dcterms:W3CDTF">2024-09-27T09:59:19Z</dcterms:created>
  <dcterms:modified xsi:type="dcterms:W3CDTF">2024-09-27T09:59:20Z</dcterms:modified>
</cp:coreProperties>
</file>