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57B6FC-4682-48BC-85E0-12C3C128A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E2875-EEE0-4D89-9F37-D08A167E4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0EB686-F299-4AB0-B4E8-6443404A1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D3A9DA-8212-4DCA-9D62-9119F959F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30BBD7-DFA8-4AFA-8F46-591BBAB2AE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7FBE1F-F873-4FA1-AD18-4402D6706A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153298-E9C8-4D2A-A303-92FC8FB2C2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1303D7-3262-4B1A-9374-D66AF939E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29B0F7-5918-4BC2-AE29-BA447A9AE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E44A75-2527-46F0-949D-EFFA09078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16439-849F-4A2B-9A52-CEC4D0DAB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1204110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维坐标变换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维坐标变换概述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二维坐标变换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三维坐标变换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坐标变换的应用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坐标变换的数学基础</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维坐标变换概述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维坐标变换是指将一个坐标系中的点或向量变换到另一个坐标系中的过程。它涉及到坐标系之间的转换关系，包括旋转、平移、缩放等操作。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维坐标变换是几何学和线性代数中的重要概念，它涉及到空间中点或物体的位置和方向的变化。通过坐标变换，我们可以将一个坐标系中的几何对象映射到另一个坐标系中，以便进行更复杂的几何运算和分析。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概念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解决实际问题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维坐标变换在解决实际问题中具有广泛应用，如机器人学、计算机图形学、地理信息系统等领域。在这些领域中，我们需要对物体进行精确的定位和描述，而维坐标变换是实现这一目标的关键技术之一。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数学理论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维坐标变换是数学理论的重要组成部分，它涉及到线性代数、矩阵论、微分几何等多个学科领域。通过深入研究和理解维坐标变换，我们可以推动这些学科的发展，并解决更多复杂的数学问题。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维坐标变换的重要性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维坐标变换的思想可以追溯到17世纪，当时数学家开始使用坐标系来描述和研究几何图形。随着数学和科学技术的不断发展，维坐标变换的应用范围不断扩大，并逐渐成为解决各种实际问题的关键技术之一。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和人工智能的快速发展，维坐标变换在各个领域的应用越来越广泛。目前，维坐标变换已经成为了计算机图形学、机器人学、地理信息系统等领域的重要基础技术之一，并不断推动这些领域的技术进步和创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维坐标变换的历史与发展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二维坐标变换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旋转变换</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旋转变换是指将二维坐标系中的点绕原点旋转一定角度的变换。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旋转变换通过旋转矩阵实现，旋转矩阵是一个2x2的矩阵，表示绕原点逆时针旋转θ角度的变换。旋转矩阵的元素由cosθ和sinθ的值决定，其中θ为旋转角度。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缩放变换是指将二维坐标系中的点按比例放大或缩小的变换。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缩放变换通过缩放矩阵实现，缩放矩阵是一个2x2的矩阵，表示沿x轴和y轴分别放大或缩小k倍的变换。缩放矩阵的元素由k的值决定，其中k为缩放因子。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缩放变换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平移变换</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平移变换是指将二维坐标系中的点在x轴和y轴方向上移动一定距离的变换。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平移变换通过平移矩阵实现，平移矩阵是一个2x2的矩阵，表示沿x轴和y轴分别移动dx和dy距离的变换。平移矩阵的元素由dx和dy的值决定，其中dx和dy分别为x轴和y轴上的移动距离。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仿射变换是指保持二维坐标系中直线的不变性和平行性的变换。</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仿射变换通过仿射矩阵实现，仿射矩阵是一个3x3的矩阵，表示将二维坐标系中的点映射到三维空间中的变换。仿射矩阵的元素由线性方程组的系数决定，其中线性方程组表示二维空间中的直线。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仿射变换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透视变换是指将二维坐标系中的点通过透视投影映射到三维空间中的变换。</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透视变换通过透视矩阵实现，透视矩阵是一个3x3的矩阵，表示将二维坐标系中的点通过透视投影映射到三维空间中的变换。透视矩阵的元素由投影平面和视线的方向决定，其中投影平面表示观察者所在的平面，视线表示观察者的视线方向。</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透视变换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三维坐标变换</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通过旋转矩阵Rx(θ)，可以将点P(x, y, z)绕x轴旋转θ角度。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绕x轴旋转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绕y轴旋转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绕z轴旋转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通过旋转矩阵Ry(θ)，可以将点P(x, y, z)绕y轴旋转θ角度。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通过旋转矩阵Rz(θ)，可以将点P(x, y, z)绕z轴旋转θ角度。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三维旋转矩阵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https://d.book118.com/678112041101006032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2024-09-10T04:50:13.726</cp:lastPrinted>
  <dcterms:created xsi:type="dcterms:W3CDTF">2024-09-09T20:50:13Z</dcterms:created>
  <dcterms:modified xsi:type="dcterms:W3CDTF">2024-09-09T20:50:15Z</dcterms:modified>
</cp:coreProperties>
</file>