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236417-1880-4E4C-A80B-DD3706E87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2925C4-9BAE-4B0B-BBB0-0700D86A7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27AE43-35FF-46A7-A272-4F9E0BB46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E70972-78EB-4D7E-959F-E6F51E13F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8EEAD6-020C-4690-B4BB-EB298FC9B5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655426-4218-41F3-9741-4CE964D428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7588F1-CF05-4C29-91C2-53381D7CFF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B5F323-37F5-494F-99FC-CF3BB2DBD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D2EB2-8B97-4EEF-8937-845B8B44E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CB865-4222-42FA-A9AC-3FF6ED76C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3ABA3-998B-4773-97EF-C85EF3A7FE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11205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农村信息化服务平台的数据分析与智能推送</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农村信息化服务平台概述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数据采集与处理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数据分析方法与技术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智能推送策略与算法</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农村信息化服务平台应用实践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随着信息技术的快速发展，农村信息化服务平台的建设成为推动农村现代化的重要手段，有助于提高农业生产效率、改善农民生活质量和促进农村经济发展。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信息化时代来临，农村信息化成为发展趋势</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对农村信息化服务平台上的大量数据进行深入分析，可以挖掘出有价值的信息和知识，为政府决策、农业生产、农民生活等方面提供有力支持。同时，基于用户需求和行为的智能推送服务能够为用户提供个性化的信息和服务，提高用户体验和满意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数据分析与智能推送在农村信息化中的应用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47" b="114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农村信息化方面起步较早，已经形成了较为完善的农村信息化服务体系。在数据分析和智能推送方面，国外学者主要关注于数据挖掘、机器学习等技术在农业领域的应用，如作物生长模型、精准农业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近年来，我国农村信息化发展迅速，政府和企业纷纷投入巨资建设农村信息化服务平台。在数据分析和智能推送方面，国内学者主要关注于农业大数据、农业物联网等领域的研究和应用，取得了一定的成果。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对农村信息化服务平台上的数据进行深入分析，挖掘出有价值的信息和知识，为政府决策、农业生产、农民生活等方面提供有力支持。同时，基于用户需求和行为的智能推送服务能够为用户提供个性化的信息和服务，提高用户体验和满意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研究意义</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本研究不仅有助于推动农村信息化的发展，提高农业生产效率和农民生活质量，还有助于促进农村经济的可持续发展。此外，本研究还可以为企业和政府提供决策支持，推动相关政策的制定和实施。</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农村信息化服务平台概述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农村信息化服务平台是一个综合性的信息服务平台，旨在为农村地区提供全面、准确、及时的信息服务，推动农村地区的经济社会发展。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平台功能包括：信息发布、信息查询、数据分析、智能推送等，涵盖农业、农村、农民等多个领域。</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478" b="244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采用云计算、大数据等技术，构建分布式、可扩展的平台架构，支持海量数据存储和处理。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运用自然语言处理、机器学习等人工智能技术，实现信息的智能分类、推荐和预测。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技术应用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平台架构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农业、林业、畜牧业、渔业等农村产业，以及农村教育、医疗、文化等社会领域。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覆盖范围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覆盖全国范围内的农村地区，特别是偏远山区、贫困地区等信息化建设较为滞后的地区。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平台应用与覆盖范围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数据采集与处理</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农民自报数据</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通过问卷调查、访谈等方式收集农民的生产经营、生活消费等数据，反映农民的实际需求和意愿。</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政府部门公开数据</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包括农业、林业、水利、气象等部门的公开数据，提供农业生产、农村环境、农民收入等方面的信息。</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传感器与物联网数据</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通过部署在农田、温室、养殖场等场所的传感器，实时采集温度、湿度、光照、土壤养分等环境参数，以及作物生长、动物健康等生产数据。</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社交媒体与互联网数据</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利用爬虫技术从社交媒体、新闻网站、论坛等渠道获取与农村发展相关的舆情、市场信息、农产品价格等数据。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使用Python等编程语言编写网络爬虫，自动化地从互联网上抓取相关网页数据，并进行解析和提取。</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网络爬虫</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API接口调用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传感器数据采集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问卷调查与访谈</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利用政府部门或企业提供的API接口，通过编程方式获取结构化数据。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使用专门的传感器数据采集设备或软件，将传感器数据传输到计算机或云平台上进行处理和分析。</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设计问卷或访谈提纲，通过面对面或在线方式向农民收集数据。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数据采集方法与工具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数据去重与筛选</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删除重复数据，根据研究目的和需求筛选相关数据。</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数据转换与标准化</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将数据转换为统一格式和标准化范围，方便后续分析和比较。</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异常值处理</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识别并处理数据中的异常值，如使用箱线图等方法判断异常值并进行剔除或替换。</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缺失值处理</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根据数据缺失情况采用插值、删除或基于模型的方法进行处理，以保证数据的完整性和准确性。</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数据清洗与预处理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数据分析方法与技术</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583" r="14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数据可视化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利用图表、图像等方式将数据呈现出来，便于直观理解和分析。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数据清洗和预处理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对原始数据进行清洗、去重、转换等处理，保证数据质量和一致性。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统计指标计算</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计算数据的均值、中位数、众数、方差等统计指标，以描述数据的分布和特征。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https://d.book118.com/678112057015006032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2024-09-09T09:16:13.653</cp:lastPrinted>
  <dcterms:created xsi:type="dcterms:W3CDTF">2024-09-09T01:16:13Z</dcterms:created>
  <dcterms:modified xsi:type="dcterms:W3CDTF">2024-09-09T01:16:15Z</dcterms:modified>
</cp:coreProperties>
</file>