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DBD94-6F81-41B9-8BEB-62F566C50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76314-414A-4E07-A04E-E899DB482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3B12A-9FA9-4B20-8A32-3BD9A9A97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AD3FDD-2F70-4FC3-868E-752A205D9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8339F1-D1E6-4074-AAB8-E2223203B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5B154F-2F2D-4505-BD56-8F1512FAE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35AED0-A5E9-4E44-8AB4-B7B3DA5FC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73431A-DD32-4175-8155-FC076EF7B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A9967A-CDC2-4EBF-BD6A-0B9B45DAA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41AB3-26A0-4F3E-9E0C-0D1127046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D9895-DC22-4DC4-85F3-A7A43D138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14034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锂资源行业促进可持续发展的创新模式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锂资源行业现状及发展趋势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可持续发展理念在锂资源行业应用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创新模式探索与实践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锂资源行业现状及发展趋势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全球锂资源分布与储量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资源分布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全球锂资源主要分布在南美、澳大利亚、中国和美国等地区，其中南美地区锂资源储量最为丰富。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储量情况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根据最新统计数据，全球锂资源总储量约为XX万吨，其中可开采储量约为XX万吨。随着勘探技术的不断进步，未来锂资源储量仍有增长潜力。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目前，锂资源的开采方式主要有露天开采和地下开采两种。随着技术进步，一些新的开采方法如溶液采矿法等也逐渐得到应用。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锂资源的加工主要包括矿石破碎、选矿、冶炼等步骤。近年来，加工技术不断升级，如直接提取法、电解法等提高了锂的回收率和纯度。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锂资源开采与加工技术进展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加工技术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开采技术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随着新能源汽车、储能等领域的快速发展，锂资源市场需求持续增长。预计未来几年内，锂资源市场需求将继续保持强劲增长势头。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价格走势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受市场供需关系、政策调控等因素影响，锂资源价格呈现波动上涨趋势。长期来看，随着技术进步和市场竞争加剧，锂资源价格有望趋于稳定。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616" r="1861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市场需求与价格走势分析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3" b="3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环保要求提高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多元化应用拓展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国际合作加强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随着科技的不断进步，锂资源开采、加工技术将持续创新，提高资源利用率和回收率。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除了新能源汽车、储能等领域外，锂资源在陶瓷、玻璃、润滑脂等领域的应用也将不断拓展。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随着全球环保意识的增强，未来锂资源行业将更加注重环境保护和可持续发展。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面对全球性的锂资源需求和环保挑战，各国将加强国际合作，共同推动锂资源行业的可持续发展。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可持续发展理念在锂资源行业应用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降低污染排放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严格控制生产过程中的废气、废水和固废排放，采用清洁生产技术和环保设备，降低对环境的污染。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加强环境监管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建立健全的环境监管机制，加强对锂资源开采、生产、运输等环节的监管力度，确保企业遵守环保法规。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减少环境破坏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通过采用先进的开采技术和环保措施，减少对自然环境的破坏，保护生态系统平衡。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258" r="142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环境保护意识提升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提高资源利用效率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通过改进生产工艺和技术创新，提高锂资源的利用效率，减少资源浪费。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加强资源回收利用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建立完善的资源回收体系，对废旧锂电池进行回收利用，提取有价值的金属元素，实现资源的循环利用。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推广节能技术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在锂资源开采、生产、运输等环节推广节能技术，降低能源消耗，提高能源利用效率。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资源节约与循环利用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锂资源企业在追求经济效益的同时，应积极履行社会责任，关注员工福利和社区发展，推动企业与社会的和谐发展。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加强行业合作与交流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加强锂资源行业内部的合作与交流，共同应对行业面临的挑战和问题，推动行业的可持续发展。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加强安全生产管理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建立健全的安全生产管理制度和应急预案，加强员工安全培训，提高安全生产意识，确保生产过程中的安全。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安全生产与社会责任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067" r="190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政府应制定针对锂资源行业的可持续发展政策，鼓励企业采用环保、节能技术和创新模式，推动行业的绿色转型。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制定可持续发展政策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加强对锂资源行业的法规监管力度，确保企业严格遵守环保、安全等相关法规，对违法违规行为进行严厉打击。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加强法规监管力度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政府可以通过提供财政支持和税收优惠等措施，鼓励锂资源企业加大环保、节能等方面的投入，推动企业实现可持续发展。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提供财政支持和税收优惠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政策法规支持与引导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创新模式探索与实践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采用先进的勘探和开采技术，提高锂资源的开采效率，降低对环境的影响。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产品质量提升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通过技术创新，改进锂产品的生产工艺，提高产品的纯度和一致性，满足高端市场需求。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高效开采技术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技术创新提高开采效率和产品质量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加强与上下游企业的合作，形成紧密的产业链合作关系，实现资源共享和优势互补。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上下游合作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推动锂资源的循环利用，提高资源利用效率，减少资源浪费和环境污染。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资源循环利用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产业链整合优化资源配置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与新能源企业合作，共同研发适用于新能源汽车、储能等领域的锂产品，拓展市场空间。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与新材料企业合作，开发具有特殊性能的锂基新材料，满足高端制造领域的需求。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新能源领域合作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新材料领域合作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跨界合作拓展应用领域和市场空间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https://d.book118.com/678114034006006036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2024-09-15T03:26:33.989</cp:lastPrinted>
  <dcterms:created xsi:type="dcterms:W3CDTF">2024-09-14T19:26:34Z</dcterms:created>
  <dcterms:modified xsi:type="dcterms:W3CDTF">2024-09-14T19:26:36Z</dcterms:modified>
</cp:coreProperties>
</file>