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E412F-5C06-417D-A309-999B7B70F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8C547-4260-447A-8B41-65CA3863B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BD012-BE2B-42BD-A7EF-40C25024D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FE20B-8735-4444-BF95-F124E531C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C9FC8E-DDC1-4FF3-8476-9D6D41E38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A76C14-CBCD-43BD-8536-7E1E90007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024F10-3E81-4A5B-95EE-FA82CF940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D035A-89E2-4EAD-BA94-4333D8AE9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4644A-CD75-410B-8769-908F32DBC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FA7E4-26EA-4E61-ABD4-3226FBD77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2C233-0CFA-4AB5-946D-3F7D677C4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14114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细胞通讯的异同点讲解课件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细胞通讯概述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细胞通讯的相同点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细胞通讯的不同点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细胞通讯的未来研究方向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细胞通讯概述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细胞通讯是细胞间传递信息的过程，对维持生命活动至关重要。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细胞通讯是细胞间传递信息、协调功能和相互作用的机制，对于维持生命活动、生长发育和组织功能至关重要。通过细胞通讯，细胞能够响应内外部刺激，调节基因表达，维持机体稳态。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细胞通讯的方式包括分泌化学信号、电信号和机械信号等。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通讯的方式多种多样，主要包括分泌化学信号、电信号和机械信号等。化学信号如激素、神经递质和气体分子等，通过扩散或受体介导的信号转导途径传递信息。电信号则通过电位变化传递信息，主要在神经和肌肉细胞中发挥作用。机械信号如细胞间的接触和应力等，也能够传递信息，参与细胞行为的调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细胞通讯的方式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细胞通讯的参与者包括信号分子、受体和细胞间接触等。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通讯的参与者主要包括信号分子、受体和细胞间接触等。信号分子如激素、神经递质和气体分子等，能够传递信息并在细胞间发挥作用。受体则是位于细胞表面的蛋白质，能够识别和结合信号分子，触发一系列信号转导反应。此外，细胞间接触也能够传递信息，如细胞黏附分子和突触结构等。这些参与者在细胞通讯中发挥着关键作用，共同协调细胞的生理功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细胞通讯的参与者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细胞通讯的相同点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细胞通讯的基本过程都需要信号的传递，无论是通过化学信号还是电信号，信号传递是细胞间通讯的基础。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通讯是指细胞间传递信息的过程，通过信号传递，一个细胞能够向另一个细胞发送信息，触发一系列的生理反应。在各种类型的细胞通讯中，信号传递是最基本的步骤，它使得细胞能够感知外界环境并作出反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信号传递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无论是通过直接还是间接的方式，接收细胞都需要解码这些信号，以理解并响应发送细胞的信息。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在细胞通讯中，信号的传递只是第一步，更重要的是接收细胞需要对这些信号进行解码，理解发送细胞所要表达的信息。解码过程是细胞通讯的关键环节，它决定了信息传递的有效性和准确性。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35938" r="35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信息解码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信息传递过程是细胞通讯的核心环节，它涉及到信号的合成、释放、传递和接收等多个步骤。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通讯的信息传递过程是一个复杂的过程，它包括信号的合成、释放、传递和接收等步骤。在信号合成阶段，发送细胞会合成特定的化学物质或产生电信号；在释放阶段，这些信号会通过特定的方式释放到细胞外；在传递阶段，信号会通过扩散、流动等方式传递到接收细胞；最后在接收阶段，接收细胞会感知并解码这些信号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https://d.book118.com/678114114031006025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2024-09-01T18:13:22.064</cp:lastPrinted>
  <dcterms:created xsi:type="dcterms:W3CDTF">2024-09-01T10:13:22Z</dcterms:created>
  <dcterms:modified xsi:type="dcterms:W3CDTF">2024-09-01T10:13:24Z</dcterms:modified>
</cp:coreProperties>
</file>