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0727-2106-4411-87EB-405877AA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14A7B-7FD8-46EF-A2A2-40292B7E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CBA82-98CC-4A48-8A8E-B23091B6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9CCAF-0239-4224-A1E5-1E74D804E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19036-B149-4EB5-9F30-E4702CDF6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BDFA6-AF34-40CE-99FA-F610B84B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AD8A8-382F-4929-8543-0D7A83CE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09C63-5A8D-498C-B328-CF8E21E6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D1AE0-DA67-4D29-B562-4BA4C0F7E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47E64-DBF2-48C5-BE7E-965DB5A8F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0CFDF-02E5-4034-AF27-081FE997F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51061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液安全管理制度\n## 1.输液安全管理制度的重要性及背景\n### 1.1输液安全管理制度在医疗行业中的地位\n### 1.2输液安全管理制度的发展历程\n### 1.3当前输液安全管理制度面临的挑战\n## 2.输液安全管理制度的主要内容\n### 2.1输液操作规范及流程\n### 2.2输液室环境及设备要求\n### 2.3输液药品及护理质量管理\n## 3.输液安全管理制度的实施与监督\n### 3.1输液安全管理制度的培训与实施\n### 3.2输液安全管理制度的效果评估\n### 3.3输液安全管理制度的持续改进\n## 4.输液安全管理制度对医疗质量的影响\n### 4.1输液安全管理制度对患者治疗效果的影响\n### 4.2输液安全管理制度对医疗纠纷的预防作用\n### 4.3输液安全管理制度对医疗机构声誉的影响\n## 5.输液安全管理制度的发展趋势与展望\n### 5.1输液安全管理制度的技术创新\n### 5.2输液安全管理制度的管理创新\n### 5.3输液安全管理制度在未来医疗行业中的应用前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输液安全管理制度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输液安全管理制度的重要性及背景</a:t>
            </a:r>
            <a:endParaRPr/>
          </a:p>
        </p:txBody>
      </p:sp>
      <p:sp>
        <p:nvSpPr>
          <p:cNvPr id="14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输液安全管理制度是医疗行业中的重要组成部分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输液是临床治疗的主要手段之一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输液安全直接关系到患者的治疗效果和生命安全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输液安全管理制度是保障患者权益的重要措施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输液安全管理制度关系到医疗机构的声誉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医疗机构的输液安全水平直接影响患者对医院的信任度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输液安全管理制度不完善可能导致医疗纠纷和医疗事故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完善输液安全管理制度有助于提高医疗机构的社会声誉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输液安全管理制度是医疗质量管理的重要组成部分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输液安全管理制度是医疗质量管理体系的核心内容之一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输液安全管理制度的实施有助于提高医疗服务质量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输液安全管理制度是医疗机构实现持续改进的重要途径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输液安全管理制度在医疗行业中的地位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输液安全管理制度的发展历程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20世纪初期，输液技术刚刚起步，输液安全管理制度尚不完善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随着输液技术的不断发展，输液安全管理制度逐渐形成和完善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近年来，随着医疗机构对输液安全管理的重视程度不断提高，输液安全管理制度得到了进一步加强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输液安全管理制度的发展特点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从无到有，逐步完善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从注重技术到注重管理，再到注重患者权益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从单一制度到综合体系，再到智能化管理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输液安全管理制度的发展历程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当前输液安全管理制度面临的挑战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输液安全管理制度面临的挑战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输液安全管理制度在执行过程中存在一定的难度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输液安全管理制度在实施过程中存在一定的局限性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输液安全管理制度在监督过程中存在一定的漏洞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输液安全管理制度面临的挑战原因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输液安全管理制度制定不够完善，缺乏针对性和操作性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输液安全管理制度执行力度不够，缺乏有效的监管手段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输液安全管理制度培训不足，医务人员对输液安全管理制度的重要性认识不足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输液安全管理制度的主要内容</a:t>
            </a:r>
            <a:endParaRPr/>
          </a:p>
        </p:txBody>
      </p:sp>
      <p:sp>
        <p:nvSpPr>
          <p:cNvPr id="2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输液操作规范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严格执行输液操作规程，确保输液安全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严格遵守输液室的消毒隔离制度，防止交叉感染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严格执行输液药物配伍禁忌，避免药物不良反应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输液流程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输液前核对患者信息，确保输液准确性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输液过程中密切观察患者病情，及时发现并处理输液不良反应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输液后做好患者健康教育，提高患者自我管理能力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输液操作规范及流程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输液室环境要求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输液室应保持整洁、安静、舒适的环境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输液室应定期进行空气消毒，保持室内空气质量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输液室应配备适量的座椅，方便患者休息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输液设备要求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输液设备应定期进行维护和保养，确保设备正常运行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输液设备应配备完善的报警系统，及时发现并处理输液异常情况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输液设备应实现信息化管理，方便医护人员查询和监控输液情况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输液室环境及设备要求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输液药品管理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输液药品应严格按照规定进行储存和管理，防止药品变质和失效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输液药品应实行严格的核对制度，确保输液准确性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输液药品应建立完善的药品不良反应监测体系，及时发现并处理药品不良反应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护理人员应严格遵守输液安全管理制度，确保输液安全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护理人员应加强输液过程中的观察和护理，及时发现并处理输液不良反应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护理人员应做好患者健康教育，提高患者自我管理能力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输液药品及护理质量管理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输液安全管理制度的实施与监督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医疗机构应定期开展输液安全管理制度培训，提高医务人员对输液安全管理制度的认识和执行力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输液安全管理制度培训应包括输液操作规范、输液室环境及设备要求、输液药品及护理质量管理等方面的内容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输液安全管理制度培训应采取多种形式，如讲座、实践操作、网络培训等，提高培训效果</a:t>
                </a:r>
                <a:endParaRPr/>
              </a:p>
            </p:txBody>
          </p:sp>
          <p:sp>
            <p:nvSpPr>
              <p:cNvPr id="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输液安全管理制度的培训</a:t>
                </a:r>
                <a:endParaRPr/>
              </a:p>
            </p:txBody>
          </p:sp>
          <p:sp>
            <p:nvSpPr>
              <p:cNvPr id="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医疗机构应建立健全输液安全管理制度实施机制，确保输液安全管理制度得到有效执行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医疗机构应加强输液安全管理制度的监督和管理，及时发现并纠正输液安全管理制度的执行问题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医疗机构应定期评估输液安全管理制度的实施效果，为持续改进输液安全管理制度提供依据</a:t>
                </a:r>
                <a:endParaRPr/>
              </a:p>
            </p:txBody>
          </p:sp>
          <p:sp>
            <p:nvSpPr>
              <p:cNvPr id="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输液安全管理制度的实施</a:t>
                </a:r>
                <a:endParaRPr/>
              </a:p>
            </p:txBody>
          </p:sp>
          <p:sp>
            <p:nvSpPr>
              <p:cNvPr id="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输液安全管理制度的培训与实施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https://d.book118.com/678115106115006041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输液安全管理制度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2024-09-20T15:32:38.451</cp:lastPrinted>
  <dcterms:created xsi:type="dcterms:W3CDTF">2024-09-20T07:32:38Z</dcterms:created>
  <dcterms:modified xsi:type="dcterms:W3CDTF">2024-09-20T07:32:40Z</dcterms:modified>
</cp:coreProperties>
</file>