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347B2-96BA-4D5F-8707-D137EAEB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F3C22-7F2E-47F8-AB93-819F1B93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776FE-E8A3-41BA-8E84-138938F9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3DF8E-9DAB-4E53-BE68-AE19AA8B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6F12A-AB85-4A90-9EDF-9B810083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496B7-2AB9-47C7-9F1A-3093E2F3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C1C4E-28A2-45EA-B91C-810B6820F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41097-26E2-4A76-9C93-AFE65A6F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3DB13-2F44-48F7-8D1C-AC8D60AB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91977-292E-4E4F-A0EE-9D816003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A9F36-9745-4115-AB53-C3ECB4FA9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601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数字化医院建设现状及趋势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数字化医院建设关键技术与应用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数字化医院建设面临的挑战与机遇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数字化医院建设策略与建议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数字化医院建设是医疗信息化发展的重要趋势，旨在通过信息技术手段提高医疗服务效率和质量。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随着医疗技术的不断进步和患者需求的日益提高，传统医院管理模式已无法满足现代医疗服务需求，数字化医院建设成为了必然选择。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数字化医院建设有助于实现医疗资源的优化配置和共享，提高医疗服务的可及性和便捷性，对于缓解看病难、看病贵等问题具有重要意义。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7" b="122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数字化医院建设目标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实现医疗服务的全流程信息化，包括挂号、就诊、检查、取药等各个环节。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构建完善的电子病历系统，实现患者信息的全面数字化管理。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建立高效的医疗协同平台，实现医生、护士、药师等医务人员之间的实时沟通和协作。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提供智能化的辅助诊断和治疗手段，如远程医疗、智能导诊等。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实现与医保、公共卫生等外部系统的对接和数据共享。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数字化医院建设现状及趋势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发达国家在数字化医院建设方面起步较早，已经形成了较为完善的数字化医疗体系。例如，美国的医疗信息化水平全球领先，通过电子病历、远程医疗等技术手段，实现了医疗资源的优化配置和高效利用。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我国数字化医院建设近年来发展迅速，政府加大了对医疗信息化的投入力度，推动了电子病历、智慧医疗等项目的落地实施。然而，与发达国家相比，我国在数字化医院建设的整体水平和应用深度上仍有差距。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国内外数字化医院发展现状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互联网医疗服务拓展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随着互联网技术的深入应用，未来数字化医院将提供更多线上医疗服务，如在线问诊、药品配送等，方便患者就医。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随着人工智能技术的不断发展，未来数字化医院将更加注重智能化服务，如智能导诊、智能辅助诊断等，提高医疗服务效率和质量。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5G通信技术融合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5G通信技术的普及将为数字化医院建设带来新的发展机遇，实现远程医疗、实时数据传输等功能的全面提升。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通过对海量医疗数据的挖掘和分析，数字化医院将能够更精准地进行疾病预防、诊断和治疗，提高医疗决策的科学性和准确性。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数字化医院建设关键技术与应用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云计算为医院提供了弹性的、按需扩展的计算资源，使得医院能够高效处理大量医疗数据，降低成本。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5G通信技术为远程医疗、实时数据传输等提供了高速、低延时的网络支持。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大数据技术帮助医院实现海量数据的存储、处理和分析，挖掘数据价值，提升医疗质量和效率。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人工智能在医疗影像诊断、辅助决策、智能导诊等方面发挥重要作用，提高医疗服务水平。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物联网技术通过医疗设备、传感器等实现数据采集和远程监控，提升医疗过程的智能化和自动化水平。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利用5G通信技术和人工智能技术，实现远程会诊、远程手术指导等，缓解医疗资源分布不均的问题。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通过云计算和大数据技术，实现电子病历的存储、共享和分析，提高病历管理效率。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应用物联网技术，实现医疗设备的智能化管理和监控，提高设备使用效率。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通过移动设备和APP，为患者提供预约挂号、在线问诊、健康管理等便捷服务，提升患者就医体验。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医疗数据分析与挖掘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运用大数据和人工智能技术，对医疗数据进行分析和挖掘，为精准医疗和个性化治疗提供支持。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技术在数字化医院中的应用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https://d.book118.com/678116011030006035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2024-09-13T22:05:09.027</cp:lastPrinted>
  <dcterms:created xsi:type="dcterms:W3CDTF">2024-09-13T14:05:09Z</dcterms:created>
  <dcterms:modified xsi:type="dcterms:W3CDTF">2024-09-13T14:05:11Z</dcterms:modified>
</cp:coreProperties>
</file>