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0"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tags" Target="tags/tag496.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EEEC37-2DCC-4CE6-ACAC-C2901991D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E32323-428F-41F3-B4B1-7495CD344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8443F3-6209-4509-A2DC-25B4F20A8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0B3B7-3B16-4E00-B8AC-120A5FB02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E0B192-989A-4146-BD92-80DA2976A8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77F220-3925-4415-B3EE-6E957E274B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BD0C97-FFB8-4FD2-86F2-4FCAFC655C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99697-2E1B-4A1C-83E6-8A2E71FB6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F9B8A-1001-4A30-B2F9-7A98987B0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CE2BC-5227-44DE-989C-F646361A0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29BC6-BECF-46E3-AF4E-4C7CC5105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0.xml" /><Relationship Id="rId2" Type="http://schemas.openxmlformats.org/officeDocument/2006/relationships/notesSlide" Target="../notesSlides/notesSlide3.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tags" Target="../tags/tag41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21.xml" /><Relationship Id="rId4" Type="http://schemas.openxmlformats.org/officeDocument/2006/relationships/tags" Target="../tags/tag42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24.xml" /><Relationship Id="rId4" Type="http://schemas.openxmlformats.org/officeDocument/2006/relationships/tags" Target="../tags/tag42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2.xml" /><Relationship Id="rId2" Type="http://schemas.openxmlformats.org/officeDocument/2006/relationships/notesSlide" Target="../notesSlides/notesSlide6.xml" /><Relationship Id="rId3" Type="http://schemas.openxmlformats.org/officeDocument/2006/relationships/tags" Target="../tags/tag427.xml" /><Relationship Id="rId4" Type="http://schemas.openxmlformats.org/officeDocument/2006/relationships/tags" Target="../tags/tag428.xml" /><Relationship Id="rId5" Type="http://schemas.openxmlformats.org/officeDocument/2006/relationships/tags" Target="../tags/tag429.xml" /><Relationship Id="rId6" Type="http://schemas.openxmlformats.org/officeDocument/2006/relationships/tags" Target="../tags/tag43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33.xml" /><Relationship Id="rId4" Type="http://schemas.openxmlformats.org/officeDocument/2006/relationships/tags" Target="../tags/tag43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39.xml" /><Relationship Id="rId4" Type="http://schemas.openxmlformats.org/officeDocument/2006/relationships/tags" Target="../tags/tag44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7.xml" /><Relationship Id="rId2" Type="http://schemas.openxmlformats.org/officeDocument/2006/relationships/notesSlide" Target="../notesSlides/notesSlide10.xml" /><Relationship Id="rId3" Type="http://schemas.openxmlformats.org/officeDocument/2006/relationships/tags" Target="../tags/tag442.xml" /><Relationship Id="rId4" Type="http://schemas.openxmlformats.org/officeDocument/2006/relationships/tags" Target="../tags/tag443.xml" /><Relationship Id="rId5" Type="http://schemas.openxmlformats.org/officeDocument/2006/relationships/tags" Target="../tags/tag444.xml" /><Relationship Id="rId6" Type="http://schemas.openxmlformats.org/officeDocument/2006/relationships/tags" Target="../tags/tag445.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48.xml" /><Relationship Id="rId4" Type="http://schemas.openxmlformats.org/officeDocument/2006/relationships/tags" Target="../tags/tag44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51.xml" /><Relationship Id="rId4" Type="http://schemas.openxmlformats.org/officeDocument/2006/relationships/tags" Target="../tags/tag45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54.xml" /><Relationship Id="rId4" Type="http://schemas.openxmlformats.org/officeDocument/2006/relationships/tags" Target="../tags/tag45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57.xml" /><Relationship Id="rId4" Type="http://schemas.openxmlformats.org/officeDocument/2006/relationships/tags" Target="../tags/tag45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60.xml" /><Relationship Id="rId4" Type="http://schemas.openxmlformats.org/officeDocument/2006/relationships/tags" Target="../tags/tag46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8.xml" /><Relationship Id="rId2" Type="http://schemas.openxmlformats.org/officeDocument/2006/relationships/notesSlide" Target="../notesSlides/notesSlide16.xml" /><Relationship Id="rId3" Type="http://schemas.openxmlformats.org/officeDocument/2006/relationships/tags" Target="../tags/tag463.xml" /><Relationship Id="rId4" Type="http://schemas.openxmlformats.org/officeDocument/2006/relationships/tags" Target="../tags/tag464.xml" /><Relationship Id="rId5" Type="http://schemas.openxmlformats.org/officeDocument/2006/relationships/tags" Target="../tags/tag465.xml" /><Relationship Id="rId6" Type="http://schemas.openxmlformats.org/officeDocument/2006/relationships/tags" Target="../tags/tag466.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72.xml" /><Relationship Id="rId4" Type="http://schemas.openxmlformats.org/officeDocument/2006/relationships/tags" Target="../tags/tag47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0.xml" /><Relationship Id="rId2" Type="http://schemas.openxmlformats.org/officeDocument/2006/relationships/notesSlide" Target="../notesSlides/notesSlide19.xml" /><Relationship Id="rId3" Type="http://schemas.openxmlformats.org/officeDocument/2006/relationships/tags" Target="../tags/tag475.xml" /><Relationship Id="rId4" Type="http://schemas.openxmlformats.org/officeDocument/2006/relationships/tags" Target="../tags/tag476.xml" /><Relationship Id="rId5" Type="http://schemas.openxmlformats.org/officeDocument/2006/relationships/tags" Target="../tags/tag477.xml" /><Relationship Id="rId6" Type="http://schemas.openxmlformats.org/officeDocument/2006/relationships/tags" Target="../tags/tag47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7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1.xml" /><Relationship Id="rId3" Type="http://schemas.openxmlformats.org/officeDocument/2006/relationships/tags" Target="../tags/tag484.xml" /><Relationship Id="rId4" Type="http://schemas.openxmlformats.org/officeDocument/2006/relationships/tags" Target="../tags/tag48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2.xml" /><Relationship Id="rId2" Type="http://schemas.openxmlformats.org/officeDocument/2006/relationships/notesSlide" Target="../notesSlides/notesSlide22.xml" /><Relationship Id="rId3" Type="http://schemas.openxmlformats.org/officeDocument/2006/relationships/tags" Target="../tags/tag487.xml" /><Relationship Id="rId4" Type="http://schemas.openxmlformats.org/officeDocument/2006/relationships/tags" Target="../tags/tag488.xml" /><Relationship Id="rId5" Type="http://schemas.openxmlformats.org/officeDocument/2006/relationships/tags" Target="../tags/tag489.xml" /><Relationship Id="rId6" Type="http://schemas.openxmlformats.org/officeDocument/2006/relationships/tags" Target="../tags/tag49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9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3.xml" /><Relationship Id="rId3" Type="http://schemas.openxmlformats.org/officeDocument/2006/relationships/tags" Target="../tags/tag493.xml" /><Relationship Id="rId4" Type="http://schemas.openxmlformats.org/officeDocument/2006/relationships/tags" Target="../tags/tag49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1700406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特殊教育发展的脉络 经验与展望</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一、特殊教育发展的脉络</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三、特殊教育发展的展望</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二、特殊教育发展的经验</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参考内容</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殊教育是指为满足特定群体（如残疾、障碍、天才等）的教育需求而提供的教育服务。随着社会的进步和人们教育观念的改变，特殊教育逐渐得到了越来越多的和重视。本次演示将梳理特殊教育发展的脉络，总结经验，并对未来发展进行展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一、特殊教育发展的脉络</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一、特殊教育发展的脉络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历史上，特殊教育的发展经历了从福利到权利，从特殊人群到全体人民的过程。在初期，特殊教育主要作为一种慈善行为，为有特殊需求的人提供有限的教育机会。然而，随着社会的进步，人们逐渐认识到特殊教育不仅是慈善，更是一种权利。特殊教育不再只是为少数人提供福利，而是为所有有特殊教育需求的人提供平等的教育机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一、特殊教育发展的脉络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此外，特殊教育的发展也从个体扩展到整个社会。人们开始意识到特殊教育不仅是为个体提供教育服务，更是为整个社会创造一个更加包容、平等的社会环境。因此，特殊教育逐渐得到了更多的和支持。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二、特殊教育发展的经验</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二、特殊教育发展的经验</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特殊教育的发展经验可以总结为以下几点：</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1、政府足够重视与财政支持：政府的重视和财政支持是特殊教育发展的重要保障。政府通过制定相关政策、投入大量资金来推动特殊教育的发展，使得特殊教育的质量和覆盖面得到了大幅提升。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二、特殊教育发展的经验</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相关法律不断完善：特殊教育的法律体系不断健全，保障了特殊教育权利的实现和相关措施的落实。例如，许多国家颁布了特殊教育法或残疾人教育法，明确规定了政府和相关机构在特殊教育中的职责和义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二、特殊教育发展的经验</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特殊教育理念不断更新：随着人们对特殊教育的认识不断深入，特殊教育的理念也在不断更新。从最初的慈善行为到现在的平等教育权利，特殊教育的价值观发生了显著变化。同时，特殊教育的方法和技术也在不断改进，更好地满足了个体和社会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三、特殊教育发展的展望</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三、特殊教育发展的展望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随着科技的进步和社会的发展，特殊教育有望实现更高水平的发展。以下是特殊教育发展的一些展望：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三、特殊教育发展的展望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全体人民均有机会接受特殊教育：在未来的发展中，特殊教育将有机会惠及更多的群体，不仅仅是残疾和障碍人士，还包括有特殊才能和天赋的人群。所有人都将在适合自己的教育环境中获得平等的教育机会和发展空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三、特殊教育发展的展望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2、特殊教育质量将进一步提高：随着科技的进步，更多新技术和新模式将应用与特殊教育中，如人工智能、虚拟现实等。这些技术的应用将有助于提高特殊教育的质量和效率，满足个体和社会的多样化需求。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三、特殊教育发展的展望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3、更多国家和地区的特殊教育将得到普及和发展：随着全球一体化进程的加速，更多国家和地区将开始特殊教育的发展。特殊教育的普及程度将越来越高，成为全球教育体系中不可或缺的一部分。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三、特殊教育发展的展望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特殊教育的支持体系将更加完善：未来，将有更多的政策和法律出台，为特殊教育的普及和发展提供保障。同时，社会各界也将更加和支持特殊教育的发展，形成政府、学校、社会和家庭共同参与的特殊教育支持体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我国农村改革的基本经验 40年来,我国农村改革取得伟大成就,积累了丰富经验。坚持党的领导是农村改革成功的根本保证。在农村改革中,我们党把马克思主义基本原理同中国农村具体实际结合起来,把调动亿万农民积极性、发展农村生产力作为改革的出发点和落脚点,农村改革在党的坚强领导下快速推进。 1990年同志提出关于“两个飞跃”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的理论,指明了我国社会主义农业改革与发展的总体趋势。 1992年同志发表南方谈话,为建立农村市场经济运行机制和管理体制指明了方向。党的十八大以来,在新时代中国特色社会主义思想指引下,农村改革在理论、实践和制度等方面都有了重大创新和突破,为实现农业农村现代化指明了方向。在党的领导下,在我们党提出的一系列新理念新思想新战略的指导下,我国农村改革取得显著成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总体要求 ——坚持尊重差异、多元融合。尊重残疾儿童青少年身心发展特点和个体差异，做到因材施教，实现适宜发展，让残疾儿童青少年和普通儿童青少年在融合环境中相互理解尊重、共同成长进步。 （三）主要目标。到2025年，高质量的特殊教育体系初步建立。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 ——普及程度显著提高，适龄残疾儿童义务教育入学率达到97%，非义务教育阶段残疾儿童青少年入学机会明显增加。 ——教育质量全面提升，课程教材体系进一步完善，教育模式更加多样，课程教学改革不断深化，特殊教育质量评价制度基本建立。融合教育全面推进，普通教育、职业教育、医疗康复、信息技术与特殊教育进一步深度融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参考内容三</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科技的快速发展和全球竞争力的加剧，STEAM教育在全球范围内受到了越来越多的。美国作为科技和教育强国，其STEAM教育的发展脉络、特点与主要经验值得深入探讨。本次演示将详细介绍美国STEAM教育的发展历程、特点、原因和主要经验，并总结其对我国的启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https://d.book118.com/678117004063006032</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25</Slides>
  <Notes>23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25</vt:i4>
      </vt:variant>
    </vt:vector>
  </HeadingPairs>
  <TitlesOfParts>
    <vt:vector baseType="lpstr" size="35">
      <vt:lpstr>Arial</vt:lpstr>
      <vt:lpstr>Calibri</vt:lpstr>
      <vt:lpstr>微软雅黑</vt:lpstr>
      <vt:lpstr>汉仪旗黑-85S</vt:lpstr>
      <vt:lpstr>思源黑体 CN Bold</vt:lpstr>
      <vt:lpstr>仿宋</vt:lpstr>
      <vt:lpstr>Calibri Light</vt:lpstr>
      <vt:lpstr>隶书</vt:lpstr>
      <vt:lpstr>汉仪尚巍手书W</vt:lpstr>
      <vt:lpstr>Office Theme</vt:lpstr>
      <vt:lpstr>特殊教育发展的脉络 经验与展望</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2024-09-09T23:51:58.145</cp:lastPrinted>
  <dcterms:created xsi:type="dcterms:W3CDTF">2024-09-09T15:51:58Z</dcterms:created>
  <dcterms:modified xsi:type="dcterms:W3CDTF">2024-09-09T15:52:06Z</dcterms:modified>
</cp:coreProperties>
</file>