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C15BE-1960-4BAA-9BB4-79D79222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14A7C-CF2A-4317-B534-D6709A2F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7FE01-55B9-4D00-BBAE-1F8C3473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63614-83B4-4329-A8A2-90804798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7EFF7-C38F-43B8-8FD7-314A6E58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D0F08-CE3D-40ED-B196-9D16B00A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58DC0-49A5-4690-9E11-63B0F58BF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AF521-225E-4AA3-B0F8-3B6AA43B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BBE67-9846-46D9-BF68-E9D5BB8E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46ADB-25CE-4504-9AB1-628B0C13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658BB-1C5E-4611-8841-B822658B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519" r:id="rId2"/>
    <p:sldLayoutId id="2147501520" r:id="rId3"/>
    <p:sldLayoutId id="2147501521" r:id="rId4"/>
    <p:sldLayoutId id="2147501522" r:id="rId5"/>
    <p:sldLayoutId id="2147501523" r:id="rId6"/>
    <p:sldLayoutId id="2147501524" r:id="rId7"/>
    <p:sldLayoutId id="2147501525" r:id="rId8"/>
    <p:sldLayoutId id="2147501526" r:id="rId9"/>
    <p:sldLayoutId id="2147501527" r:id="rId10"/>
    <p:sldLayoutId id="21475015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7074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医院常用液体消毒剂使用标准操作规程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液体消毒剂的种类和选择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液体消毒剂使用前的准备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液体消毒剂使用方法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液体消毒剂使用注意事项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液体消毒剂使用后的处理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液体消毒剂的种类和选择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常用液体消毒剂的种类</a:t>
            </a:r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酒精：75%酒精是最常用的消毒剂，适用于皮肤、伤口、器械等消毒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碘伏：0.5%碘伏适用于皮肤、黏膜、伤口等消毒，对细菌、真菌、病毒均有效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过氧化氢：3%过氧化氢适用于皮肤、伤口、器械等消毒，对细菌、真菌、病毒均有效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氯己定：0.05%氯己定适用于皮肤、黏膜、伤口等消毒，对细菌、真菌、病毒均有效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苯扎氯铵：0.1%苯扎氯铵适用于皮肤、黏膜、伤口等消毒，对细菌、真菌、病毒均有效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戊二醛：2%戊二醛适用于器械、环境等消毒，对细菌、真菌、病毒均有效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液体消毒剂的选择标准</a:t>
            </a:r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消毒效果：选择具有良好消毒效果的消毒剂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安全性：选择对人体和环境无害的消毒剂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稳定性：选择稳定性好，不易分解的消毒剂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经济性：选择价格合理，性价比高的消毒剂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适用范围：选择适用于医院各种环境和物品的消毒剂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操作简便：选择操作简便，易于使用的消毒剂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不同类型消毒剂的使用范围</a:t>
            </a:r>
            <a:endParaRPr lang="zh-CN" altLang="en-US"/>
          </a:p>
        </p:txBody>
      </p:sp>
      <p:sp>
        <p:nvSpPr>
          <p:cNvPr id="104915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氯消毒剂：适用于环境、器械、衣物等消毒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季铵盐消毒剂：适用于皮肤、伤口、医疗器械等消毒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戊二醛消毒剂：适用于环境、器械、衣物等消毒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酒精消毒剂：适用于皮肤、伤口、医疗器械等消毒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碘伏消毒剂：适用于皮肤、伤口、医疗器械等消毒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过氧化氢消毒剂：适用于皮肤、伤口、医疗器械等消毒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液体消毒剂使用前的准备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消毒剂检查</a:t>
            </a:r>
            <a:endParaRPr lang="zh-CN" altLang="en-US"/>
          </a:p>
        </p:txBody>
      </p:sp>
      <p:sp>
        <p:nvSpPr>
          <p:cNvPr id="10492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检查消毒剂的保质期和生产日期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检查消毒剂的浓度是否符合使用标准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检查消毒剂的储存条件是否符合要求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检查消毒剂的包装是否完好无损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使用前准备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检查消毒剂的保质期和包装是否完好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确保消毒剂的浓度符合使用要求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准备足够的消毒剂和消毒工具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确保消毒剂的储存环境符合要求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确保消毒剂的使用环境符合要求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确保消毒剂的使用人员具备相应的操作技能和知识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消毒剂配制</a:t>
            </a:r>
            <a:endParaRPr lang="zh-CN" altLang="en-US"/>
          </a:p>
        </p:txBody>
      </p:sp>
      <p:sp>
        <p:nvSpPr>
          <p:cNvPr id="10494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准备消毒剂：选择合适的消毒剂，如酒精、碘伏等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消毒剂浓度：根据使用说明书，配置合适的消毒剂浓度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消毒剂容器：选择合适的消毒剂容器，如喷壶、消毒桶等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消毒剂有效期：注意消毒剂的有效期，及时更换过期的消毒剂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1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液体消毒剂使用方法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浸泡法</a:t>
            </a:r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准备消毒剂：选择合适的消毒剂，按照说明书配制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浸泡物品：将需要消毒的物品放入消毒剂中，确保完全浸没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浸泡时间：根据消毒剂说明书，确定合适的浸泡时间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取出物品：浸泡时间结束后，取出物品，用清水冲洗干净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干燥物品：将物品晾干或用干净的布擦干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保存物品：将消毒后的物品妥善保存，避免再次污染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擦拭法</a:t>
            </a:r>
            <a:endParaRPr lang="zh-CN" altLang="en-US"/>
          </a:p>
        </p:txBody>
      </p:sp>
      <p:sp>
        <p:nvSpPr>
          <p:cNvPr id="104962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准备消毒剂：选择合适的液体消毒剂，如酒精、碘伏等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擦拭工具：选择合适的擦拭工具，如棉球、棉签等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擦拭方法：将消毒剂均匀涂抹在擦拭工具上，轻轻擦拭需要消毒的物品表面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注意事项：避免擦拭眼睛、嘴巴等敏感部位，避免接触皮肤和衣物，避免吸入消毒剂气体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喷雾法</a:t>
            </a:r>
            <a:endParaRPr lang="zh-CN" altLang="en-US"/>
          </a:p>
        </p:txBody>
      </p:sp>
      <p:sp>
        <p:nvSpPr>
          <p:cNvPr id="10496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准备：选择合适的喷雾器，确保其性能良好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操作：将液体消毒剂倒入喷雾器中，调整喷嘴至合适的喷雾状态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喷洒：对准需要消毒的物品或区域进行喷洒，确保覆盖全面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停留：喷洒后，让消毒剂在物品或区域表面停留一段时间，以达到消毒效果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清理：喷洒完毕后，用清水冲洗或擦拭消毒过的物品或区域，去除残留的消毒剂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熏蒸法</a:t>
            </a:r>
            <a:endParaRPr lang="zh-CN" altLang="en-US"/>
          </a:p>
        </p:txBody>
      </p:sp>
      <p:sp>
        <p:nvSpPr>
          <p:cNvPr id="104974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46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748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准备消毒剂：选择合适的液体消毒剂，如过氧化氢、甲醛等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5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设定熏蒸时间：根据消毒剂的种类和浓度，设定合适的熏蒸时间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开启熏蒸设备：开启熏蒸设备，开始熏蒸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66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68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关闭熏蒸设备：熏蒸结束后，关闭熏蒸设备，等待消毒剂自然挥发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72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774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准备熏蒸设备：选择合适的熏蒸设备，如熏蒸机、熏蒸罐等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78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关闭门窗：关闭门窗，确保消毒剂不会泄漏到室外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8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86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观察熏蒸效果：观察熏蒸效果，确保消毒剂能够充分作用于物体表面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90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79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通风换气：通风换气，确保室内空气流通，避免消毒剂残留对人体造成伤害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https://d.book118.com/678117074113006046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医院常用液体消毒剂使用标准操作规程</vt:lpstr>
      <vt:lpstr>目录</vt:lpstr>
      <vt:lpstr>单击此处添加章节标题</vt:lpstr>
      <vt:lpstr>液体消毒剂的种类和选择</vt:lpstr>
      <vt:lpstr>常用液体消毒剂的种类</vt:lpstr>
      <vt:lpstr>液体消毒剂的选择标准</vt:lpstr>
      <vt:lpstr>不同类型消毒剂的使用范围</vt:lpstr>
      <vt:lpstr>液体消毒剂使用前的准备</vt:lpstr>
      <vt:lpstr>消毒剂检查</vt:lpstr>
      <vt:lpstr>使用前准备</vt:lpstr>
      <vt:lpstr>消毒剂配制</vt:lpstr>
      <vt:lpstr>液体消毒剂使用方法</vt:lpstr>
      <vt:lpstr>浸泡法</vt:lpstr>
      <vt:lpstr>擦拭法</vt:lpstr>
      <vt:lpstr>喷雾法</vt:lpstr>
      <vt:lpstr>熏蒸法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2024-09-27T17:21:10.882</cp:lastPrinted>
  <dcterms:created xsi:type="dcterms:W3CDTF">2024-09-27T09:21:10Z</dcterms:created>
  <dcterms:modified xsi:type="dcterms:W3CDTF">2024-09-27T09:21:13Z</dcterms:modified>
</cp:coreProperties>
</file>