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11250-045B-4A76-9706-1C8C2291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E7DA4-8C9A-4021-B1FE-4AF5C6B7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AA475-B9E3-4753-8C08-B0A7970EA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5DE21-E893-4AD2-ACD0-0656417AE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7FB61-72B1-4B80-8EE1-7BED64D80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CC87A-40C4-4A0D-9102-5D9F8786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D69B5-1EB7-4D94-AA06-5C7623FF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8798C-3C07-41A5-8557-E2B63BB0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8409B-C906-4956-8782-9FCFDF12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0AFE6-7889-403B-B076-6EDA56A42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39936-50DF-42F2-B113-31AA59ADB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1025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矿山物联网技术应用研究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矿山物联网技术概述
 物联网技术在矿山的应用
 矿山物联网的体系架构
 矿山物联网的传感器技术
 矿山物联网的数据处理技术
 矿山物联网的安全与隐私保护
 矿山物联网的应用案例分析
 矿山物联网的未来展望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矿山物联网技术应用研究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矿山物联网技术概述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1.物联网技术在矿山行业的应用，实现矿山生产过程的智能化。</a:t>
            </a:r>
          </a:p>
          <a:p>
            <a:r>
              <a:t>2.通过传感器、通信技术等手段，实现对矿山设备和生产数据的实时监测和采集。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矿山物联网技术发展背景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1.随着信息化和工业化深度融合，物联网技术逐渐成为矿山智能化建设的重要组成部分。</a:t>
            </a:r>
          </a:p>
          <a:p>
            <a:r>
              <a:t>2.矿山安全生产和效率提升的需求，推动物联网技术在矿山的应用和发展。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矿山物联网技术定义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矿山物联网技术主要组成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1.传感器技术：用于实时监测和采集矿山设备和生产数据。</a:t>
            </a:r>
          </a:p>
          <a:p>
            <a:r>
              <a:t>2.通信技术：用于将传感器采集的数据传输到云端或本地处理平台。</a:t>
            </a:r>
          </a:p>
          <a:p>
            <a:r>
              <a:t>3.数据处理和分析技术：对采集的数据进行处理和分析，提供智能化决策支持。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矿山物联网技术应用场景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1.矿山安全生产监控：通过实时监测和预警，提高矿山安全生产水平。</a:t>
            </a:r>
          </a:p>
          <a:p>
            <a:r>
              <a:t>2.矿山生产效率提升：通过数据采集和分析，优化生产流程，提高生产效率。</a:t>
            </a:r>
          </a:p>
          <a:p>
            <a:r>
              <a:t>3.矿山设备管理和维护：通过实时监测设备运行状态，实现设备的预防性维护和故障处理。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矿山物联网技术发展趋势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1.技术不断创新，推动矿山物联网技术的性能和功能不断提升。</a:t>
            </a:r>
          </a:p>
          <a:p>
            <a:r>
              <a:t>2.应用场景不断扩展，矿山物联网技术将在更多领域得到应用。</a:t>
            </a:r>
          </a:p>
          <a:p>
            <a:r>
              <a:t>3.与其他技术融合，形成更加完整的矿山智能化解决方案。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矿山物联网技术发展挑战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1.技术成本高，需要降低成本以促进更广泛的应用。</a:t>
            </a:r>
          </a:p>
          <a:p>
            <a:r>
              <a:t>2.数据安全和隐私保护需要得到加强。</a:t>
            </a:r>
          </a:p>
          <a:p>
            <a:r>
              <a:t>3.需要提高矿山员工的物联网技术应用能力。</a:t>
            </a:r>
          </a:p>
          <a:p>
            <a:r>
              <a:t>以上内容仅供参考具体内容可以根据您的需求进行调整优化。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物联网技术在矿山的应用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矿山物联网技术应用研究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物联网技术在矿山的应用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1.物联网技术在矿山生产中的应用已经逐渐普及，提高了生产效率，降低了事故发生率。</a:t>
            </a:r>
          </a:p>
          <a:p>
            <a:r>
              <a:t>2.物联网技术可以通过实时监测、数据传输和分析，提高矿山的安全管理水平。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矿山设备监测与故障诊断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1.利用物联网技术对矿山设备进行实时监测，可以及时发现设备故障和异常情况。</a:t>
            </a:r>
          </a:p>
          <a:p>
            <a:r>
              <a:t>2.通过物联网技术进行故障诊断，可以准确判断故障原因，提高维修效率。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矿山物联网技术的应用概述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物联网技术在矿山的应用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矿山生产安全监控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1.物联网技术可以实时监测矿山生产过程中的安全指标，及时发现安全隐患。</a:t>
            </a:r>
          </a:p>
          <a:p>
            <a:r>
              <a:t>2.通过物联网技术的智能分析，可以对矿山生产安全进行预警和预测。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矿山物流管理与优化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1.物联网技术可以实时追踪矿山物流信息，提高物流管理的透明度。</a:t>
            </a:r>
          </a:p>
          <a:p>
            <a:r>
              <a:t>2.通过物联网技术对物流数据进行智能分析，可以优化物流路径，降低物流成本。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物联网技术在矿山的应用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1.物联网技术可以实现矿山生产过程的智能化管理，提高生产效率和质量。</a:t>
            </a:r>
          </a:p>
          <a:p>
            <a:r>
              <a:t>2.通过物联网技术的智能化分析，可以对矿山生产进行预测和优化，进一步提高生产效率。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矿山物联网技术的未来发展趋势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1.随着技术的不断进步，矿山物联网技术的应用将会越来越广泛，成为矿山生产的重要支撑。</a:t>
            </a:r>
          </a:p>
          <a:p>
            <a:r>
              <a:t>2.未来，矿山物联网技术将会更加注重智能化、自动化和绿色化发展，提高矿山生产的可持续性。</a:t>
            </a:r>
          </a:p>
          <a:p>
            <a:r>
              <a:t>以上内容仅供参考具体内容可以根据您的需求进行调整优化。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矿山生产管理智能化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矿山物联网的体系架构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矿山物联网技术应用研究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矿山物联网的体系架构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矿山物联网体系架构概述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1.矿山物联网体系架构包括感知层、网络层、平台层和应用层四个层次。</a:t>
            </a:r>
          </a:p>
          <a:p>
            <a:r>
              <a:t>2.感知层负责数据采集，网络层负责数据传输，平台层负责数据处理，应用层负责数据应用。</a:t>
            </a:r>
          </a:p>
          <a:p>
            <a:r>
              <a:t>3.各层次之间相互协作，实现矿山物联网的高效运转。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感知层技术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1.感知层主要包括各类传感器和监测设备，用于采集矿山环境和生产设备的数据。</a:t>
            </a:r>
          </a:p>
          <a:p>
            <a:r>
              <a:t>2.关键技术包括传感器技术、无线传感网络技术、RFID技术等。</a:t>
            </a:r>
          </a:p>
          <a:p>
            <a:r>
              <a:t>3.感知层技术需要具备高可靠性、低功耗、抗干扰等特性，以适应矿山环境的特殊要求。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矿山物联网的体系架构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网络层技术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1.网络层负责将感知层采集的数据传输到平台层，关键技术包括有线和无线网络技术。</a:t>
            </a:r>
          </a:p>
          <a:p>
            <a:r>
              <a:t>2.考虑到矿山环境的复杂性和特殊性，无线网络技术更具优势，包括5G、WiFi、LoRa等技术。</a:t>
            </a:r>
          </a:p>
          <a:p>
            <a:r>
              <a:t>3.网络层技术需要具备高带宽、低延时、强稳定性等特性，以满足大量数据的实时传输需求。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平台层技术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1.平台层负责数据处理和分析，关键技术包括云计算、大数据、人工智能等技术。</a:t>
            </a:r>
          </a:p>
          <a:p>
            <a:r>
              <a:t>2.通过数据分析，可以实现矿山生产过程的优化、设备维护的预测等功能。</a:t>
            </a:r>
          </a:p>
          <a:p>
            <a:r>
              <a:t>3.平台层技术需要具备高性能、高可扩展性、高安全性等特性，以应对大量数据的处理和存储需求。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矿山物联网的体系架构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应用层技术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1.应用层负责将平台层处理后的数据进行应用，为矿山生产和管理提供支持和决策依据。</a:t>
            </a:r>
          </a:p>
          <a:p>
            <a:r>
              <a:t>2.关键技术包括各类应用软件和系统，如矿山生产管理系统、安全监控系统等。</a:t>
            </a:r>
          </a:p>
          <a:p>
            <a:r>
              <a:t>3.应用层技术需要具备易用性、可定制化、高效性等特性，以满足不同矿山的需求。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矿山物联网体系架构发展趋势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1.随着技术的不断进步，矿山物联网体系架构将越来越完善，实现更高效、更安全、更智能的矿山生产和管理。</a:t>
            </a:r>
          </a:p>
          <a:p>
            <a:r>
              <a:t>2.未来，矿山物联网将与人工智能、区块链等技术进行更深度的融合，提升矿山生产的智能化水平和生产效率。</a:t>
            </a:r>
          </a:p>
          <a:p>
            <a:r>
              <a:t>3.同时，随着环保意识的提高和可持续发展的要求，矿山物联网将更加注重环保和节能技术的应用，推动绿色矿山建设。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矿山物联网的传感器技术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矿山物联网技术应用研究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矿山物联网的传感器技术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矿山物联网传感器技术概述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1.传感器技术是矿山物联网的核心，用于采集各种环境参数和设备状态。</a:t>
            </a:r>
          </a:p>
          <a:p>
            <a:r>
              <a:t>2.传感器技术不断提高，为矿山安全生产和效率提升提供了有力支持。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矿山物联网传感器类型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1.温度传感器：用于监测矿山环境温度，预防火灾和爆炸。</a:t>
            </a:r>
          </a:p>
          <a:p>
            <a:r>
              <a:t>2.气体传感器：监测矿山内有害气体含量，确保安全生产。</a:t>
            </a:r>
          </a:p>
          <a:p>
            <a:r>
              <a:t>3.压力传感器：监测矿山设备运行压力，预防故障和事故。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矿山物联网的传感器技术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矿山物联网传感器数据采集与处理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1.数据采集：传感器实时采集数据，传输至矿山物联网平台。</a:t>
            </a:r>
          </a:p>
          <a:p>
            <a:r>
              <a:t>2.数据处理：利用大数据和人工智能技术，对数据进行分析和处理，提供决策支持。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矿山物联网传感器技术发展趋势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1.传感器精度提高：随着技术进步，传感器精度不断提高，为矿山生产提供更准确的数据支持。</a:t>
            </a:r>
          </a:p>
          <a:p>
            <a:r>
              <a:t>2.多传感器融合：将不同类型传感器数据进行融合处理，提高矿山物联网系统的综合性能。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https://d.book118.com/678121025064006026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矿山物联网技术概述</vt:lpstr>
      <vt:lpstr> 矿山物联网技术概述</vt:lpstr>
      <vt:lpstr> 矿山物联网技术概述</vt:lpstr>
      <vt:lpstr> 矿山物联网技术概述</vt:lpstr>
      <vt:lpstr> 物联网技术在矿山的应用</vt:lpstr>
      <vt:lpstr> 物联网技术在矿山的应用</vt:lpstr>
      <vt:lpstr> 物联网技术在矿山的应用</vt:lpstr>
      <vt:lpstr> 物联网技术在矿山的应用</vt:lpstr>
      <vt:lpstr> 矿山物联网的体系架构</vt:lpstr>
      <vt:lpstr> 矿山物联网的体系架构</vt:lpstr>
      <vt:lpstr> 矿山物联网的体系架构</vt:lpstr>
      <vt:lpstr> 矿山物联网的体系架构</vt:lpstr>
      <vt:lpstr> 矿山物联网的传感器技术</vt:lpstr>
      <vt:lpstr> 矿山物联网的传感器技术</vt:lpstr>
      <vt:lpstr> 矿山物联网的传感器技术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2024-09-03T20:04:34.222</cp:lastPrinted>
  <dcterms:created xsi:type="dcterms:W3CDTF">2024-09-03T12:04:34Z</dcterms:created>
  <dcterms:modified xsi:type="dcterms:W3CDTF">2024-09-03T12:04:36Z</dcterms:modified>
</cp:coreProperties>
</file>