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EAD5CE-6698-48A7-9927-A59852DD47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B3CADC-DE7A-4C16-9FEE-8F52B62FD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8776C4-569E-425C-9CCE-6F4491E4C7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6B2E91-1894-4D63-99F2-8F68FCDCC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9DC6B7-3C64-40B1-91B1-28CBFDC86C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0E31AB-D97D-4708-8E37-8FF18EB0BF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B6888E3-D831-43BC-8794-7C1E09774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F3B36D-C31F-46F8-95F1-B49E0693BF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E4C3F15-F60B-45E6-8FD3-D50AE42A68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68504A6-C720-42F8-A6E9-D0105AE82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0B683-F4F1-4FED-AC6A-952D880E0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78121027014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糖尿病病人的护理问题及护理措施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accen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糖尿病病人的常见护理问题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糖尿病病人的护理措施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特殊情况下的护理问题及措施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糖尿病病人的健康教育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糖尿病病人的常见护理问题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血糖控制是糖尿病病人护理的关键，需要密切监测和调整治疗方案。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糖尿病病人的血糖水平可能会波动，导致高血糖或低血糖的情况。护士需要定期监测血糖，评估病人的血糖控制情况，并及时调整治疗方案，确保血糖水平稳定。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血糖控制问题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3792" r="1379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饮食管理是糖尿病病人护理的重要环节，需要制定个性化的饮食计划。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糖尿病病人的饮食应控制热量摄入、碳水化合物、脂肪和蛋白质的摄入量。护士需要与营养师合作，为病人制定个性化的饮食计划，指导病人合理搭配食物，控制餐后血糖波动。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饮食管理问题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运动锻炼有助于糖尿病病人的血糖控制和身体健康，需要制定合适的运动计划。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护士需要评估糖尿病病人的身体状况和运动能力，制定适合的运动计划。指导病人进行适量的有氧运动，如散步、慢跑、游泳等，以促进血糖控制和身体健康。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运动锻炼问题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糖尿病病人的心理护理不容忽视，需要关注病人的情绪变化和心理需求。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糖尿病是一种慢性疾病，病程长且难以治愈，病人可能会产生焦虑、抑郁等情绪问题。护士需要关注病人的心理状态，提供心理支持和情绪疏导，帮助病人树立积极的生活态度和应对疾病的信心。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心理护理问题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糖尿病病人的护理措施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建议病人每天监测血糖，包括空腹、餐前、餐后及睡前，以便了解血糖波动情况。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定期监测血糖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记录血糖值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及时调整治疗方案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鼓励病人记录血糖值，以便医生根据数据调整治疗方案。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当血糖值异常时，应及时就医，医生会根据情况调整治疗方案。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血糖监测与控制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均衡营养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合理搭配蛋白质、脂肪、碳水化合物等营养素，以满足身体需求。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避免高糖、高脂、高盐食物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限制糖分、脂肪和盐的摄入，以降低糖尿病并发症的风险。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控制总热量摄入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根据病人身高、体重、性别等因素计算每日所需热量，保持摄入与消耗平衡。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饮食护理与指导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https://d.book118.com/678121027014006032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2024-09-09T08:27:27.069</cp:lastPrinted>
  <dcterms:created xsi:type="dcterms:W3CDTF">2024-09-09T00:27:27Z</dcterms:created>
  <dcterms:modified xsi:type="dcterms:W3CDTF">2024-09-09T00:27:28Z</dcterms:modified>
</cp:coreProperties>
</file>