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D227D-FFD0-4D27-9095-E10DCA23F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30E58-FAD4-462A-AC38-39E89FE0F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FCC9E-F499-41FB-A5BA-8771C056F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9B3679-2322-4DC7-BB79-AFA786BFB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A1A2A4-1F0D-4D1F-8587-9B4315521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699F8B-1BE2-4E41-8714-71B1898FA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1E0481-EFE5-4483-AAC9-649708DA5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8FB4A-820B-4B61-8729-909BDD47D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77F272-1FC9-4A70-AEF4-BD02BA891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5D59E-6D8F-4464-9D87-991BF3140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69E80-8CB6-498B-87CE-106E989E6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/>
          <a:stretch>
            <a:fillRect/>
          </a:stretch>
        </p:blipFill>
        <p:spPr>
          <a:xfrm>
            <a:off x="8422409" y="1165018"/>
            <a:ext cx="3769585" cy="51562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39102" y="1390903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599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2987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84" y="34086"/>
                </a:lnTo>
                <a:lnTo>
                  <a:pt x="3184626" y="19481"/>
                </a:lnTo>
                <a:lnTo>
                  <a:pt x="3140379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077" y="1981"/>
                </a:lnTo>
                <a:lnTo>
                  <a:pt x="529297" y="1981"/>
                </a:lnTo>
                <a:lnTo>
                  <a:pt x="487680" y="0"/>
                </a:lnTo>
                <a:lnTo>
                  <a:pt x="440715" y="2235"/>
                </a:lnTo>
                <a:lnTo>
                  <a:pt x="395008" y="8801"/>
                </a:lnTo>
                <a:lnTo>
                  <a:pt x="350774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77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0" y="487680"/>
                </a:lnTo>
                <a:lnTo>
                  <a:pt x="2235" y="534657"/>
                </a:lnTo>
                <a:lnTo>
                  <a:pt x="8788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00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03" y="941285"/>
                </a:lnTo>
                <a:lnTo>
                  <a:pt x="350774" y="955890"/>
                </a:lnTo>
                <a:lnTo>
                  <a:pt x="395008" y="966571"/>
                </a:lnTo>
                <a:lnTo>
                  <a:pt x="440715" y="973137"/>
                </a:lnTo>
                <a:lnTo>
                  <a:pt x="487680" y="975360"/>
                </a:lnTo>
                <a:lnTo>
                  <a:pt x="529272" y="973391"/>
                </a:lnTo>
                <a:lnTo>
                  <a:pt x="3006102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79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95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405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0842" y="3094568"/>
            <a:ext cx="5542915" cy="2459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B6F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4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17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20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2105106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3808" y="1534638"/>
            <a:ext cx="5940425" cy="1918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0600"/>
              </a:lnSpc>
              <a:spcBef>
                <a:spcPts val="90"/>
              </a:spcBef>
            </a:pPr>
            <a:r>
              <a:rPr sz="5150" spc="-10">
                <a:solidFill>
                  <a:srgbClr val="27DFF4"/>
                </a:solidFill>
              </a:rPr>
              <a:t>吸尘器的竞争分析报</a:t>
            </a:r>
            <a:r>
              <a:rPr sz="5150" spc="-50">
                <a:solidFill>
                  <a:srgbClr val="27DFF4"/>
                </a:solidFill>
              </a:rPr>
              <a:t>告</a:t>
            </a:r>
            <a:endParaRPr sz="51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181860" cy="6858000"/>
          </a:xfrm>
          <a:custGeom>
            <a:rect l="l" t="t" r="r" b="b"/>
            <a:pathLst>
              <a:path w="2181860" h="6858000">
                <a:moveTo>
                  <a:pt x="0" y="0"/>
                </a:moveTo>
                <a:lnTo>
                  <a:pt x="2181249" y="0"/>
                </a:lnTo>
                <a:lnTo>
                  <a:pt x="218124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9949" y="562164"/>
            <a:ext cx="2087245" cy="6496050"/>
          </a:xfrm>
          <a:prstGeom prst="rect">
            <a:avLst/>
          </a:prstGeom>
        </p:spPr>
        <p:txBody>
          <a:bodyPr vert="vert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300" spc="-10">
                <a:solidFill>
                  <a:srgbClr val="FFFFFF"/>
                </a:solidFill>
                <a:latin typeface="微软雅黑"/>
                <a:cs typeface="微软雅黑"/>
              </a:rPr>
              <a:t>contents</a:t>
            </a:r>
            <a:endParaRPr sz="123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43806" y="2891334"/>
            <a:ext cx="2368550" cy="1431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200" b="1" spc="-25">
                <a:solidFill>
                  <a:srgbClr val="00B6FF"/>
                </a:solidFill>
                <a:latin typeface="微软雅黑"/>
                <a:cs typeface="微软雅黑"/>
              </a:rPr>
              <a:t>目录</a:t>
            </a:r>
            <a:endParaRPr sz="92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7324" y="1168245"/>
            <a:ext cx="3581400" cy="330898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46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25">
                <a:solidFill>
                  <a:srgbClr val="00B6FF"/>
                </a:solidFill>
                <a:latin typeface="微软雅黑"/>
                <a:cs typeface="微软雅黑"/>
              </a:rPr>
              <a:t>引言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00B6FF"/>
                </a:solidFill>
                <a:latin typeface="微软雅黑"/>
                <a:cs typeface="微软雅黑"/>
              </a:rPr>
              <a:t>吸尘器市场竞争现状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00B6FF"/>
                </a:solidFill>
                <a:latin typeface="微软雅黑"/>
                <a:cs typeface="微软雅黑"/>
              </a:rPr>
              <a:t>吸尘器产品竞争分析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00B6FF"/>
                </a:solidFill>
                <a:latin typeface="微软雅黑"/>
                <a:cs typeface="微软雅黑"/>
              </a:rPr>
              <a:t>吸尘器品牌竞争分析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00B6FF"/>
                </a:solidFill>
                <a:latin typeface="微软雅黑"/>
                <a:cs typeface="微软雅黑"/>
              </a:rPr>
              <a:t>吸尘器市场竞争趋势预测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00B6FF"/>
                </a:solidFill>
                <a:latin typeface="微软雅黑"/>
                <a:cs typeface="微软雅黑"/>
              </a:rPr>
              <a:t>吸尘器企业竞争策略建议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60973" y="1372755"/>
            <a:ext cx="76200" cy="4110354"/>
          </a:xfrm>
          <a:custGeom>
            <a:rect l="l" t="t" r="r" b="b"/>
            <a:pathLst>
              <a:path w="76200" h="4110354">
                <a:moveTo>
                  <a:pt x="76200" y="38100"/>
                </a:moveTo>
                <a:lnTo>
                  <a:pt x="73202" y="23266"/>
                </a:lnTo>
                <a:lnTo>
                  <a:pt x="65036" y="11150"/>
                </a:lnTo>
                <a:lnTo>
                  <a:pt x="52920" y="2984"/>
                </a:lnTo>
                <a:lnTo>
                  <a:pt x="38100" y="0"/>
                </a:lnTo>
                <a:lnTo>
                  <a:pt x="23266" y="2984"/>
                </a:lnTo>
                <a:lnTo>
                  <a:pt x="11150" y="11150"/>
                </a:lnTo>
                <a:lnTo>
                  <a:pt x="2984" y="23266"/>
                </a:lnTo>
                <a:lnTo>
                  <a:pt x="0" y="38100"/>
                </a:lnTo>
                <a:lnTo>
                  <a:pt x="2984" y="52920"/>
                </a:lnTo>
                <a:lnTo>
                  <a:pt x="11150" y="65036"/>
                </a:lnTo>
                <a:lnTo>
                  <a:pt x="23266" y="73202"/>
                </a:lnTo>
                <a:lnTo>
                  <a:pt x="31750" y="74917"/>
                </a:lnTo>
                <a:lnTo>
                  <a:pt x="31750" y="4035399"/>
                </a:lnTo>
                <a:lnTo>
                  <a:pt x="23266" y="4037101"/>
                </a:lnTo>
                <a:lnTo>
                  <a:pt x="11150" y="4045267"/>
                </a:lnTo>
                <a:lnTo>
                  <a:pt x="2984" y="4057383"/>
                </a:lnTo>
                <a:lnTo>
                  <a:pt x="0" y="4072217"/>
                </a:lnTo>
                <a:lnTo>
                  <a:pt x="2984" y="4087037"/>
                </a:lnTo>
                <a:lnTo>
                  <a:pt x="11150" y="4099153"/>
                </a:lnTo>
                <a:lnTo>
                  <a:pt x="23266" y="4107319"/>
                </a:lnTo>
                <a:lnTo>
                  <a:pt x="38100" y="4110317"/>
                </a:lnTo>
                <a:lnTo>
                  <a:pt x="52920" y="4107319"/>
                </a:lnTo>
                <a:lnTo>
                  <a:pt x="65036" y="4099153"/>
                </a:lnTo>
                <a:lnTo>
                  <a:pt x="73202" y="4087037"/>
                </a:lnTo>
                <a:lnTo>
                  <a:pt x="76200" y="4072217"/>
                </a:lnTo>
                <a:lnTo>
                  <a:pt x="73888" y="4060761"/>
                </a:lnTo>
                <a:lnTo>
                  <a:pt x="73202" y="4057383"/>
                </a:lnTo>
                <a:lnTo>
                  <a:pt x="65036" y="4045267"/>
                </a:lnTo>
                <a:lnTo>
                  <a:pt x="52920" y="4037101"/>
                </a:lnTo>
                <a:lnTo>
                  <a:pt x="44450" y="4035399"/>
                </a:lnTo>
                <a:lnTo>
                  <a:pt x="44450" y="4034117"/>
                </a:lnTo>
                <a:lnTo>
                  <a:pt x="44450" y="76200"/>
                </a:lnTo>
                <a:lnTo>
                  <a:pt x="44450" y="74917"/>
                </a:lnTo>
                <a:lnTo>
                  <a:pt x="52920" y="73202"/>
                </a:lnTo>
                <a:lnTo>
                  <a:pt x="65036" y="65036"/>
                </a:lnTo>
                <a:lnTo>
                  <a:pt x="73202" y="52920"/>
                </a:lnTo>
                <a:lnTo>
                  <a:pt x="73875" y="4958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B6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0800" y="1514689"/>
            <a:ext cx="122237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650" b="1" spc="-25">
                <a:solidFill>
                  <a:srgbClr val="27DFF4"/>
                </a:solidFill>
                <a:latin typeface="微软雅黑"/>
                <a:cs typeface="微软雅黑"/>
              </a:rPr>
              <a:t>01</a:t>
            </a:r>
            <a:endParaRPr sz="76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815"/>
              </a:spcBef>
            </a:pPr>
            <a:r>
              <a:rPr sz="3800" spc="-25">
                <a:solidFill>
                  <a:srgbClr val="27DFF4"/>
                </a:solidFill>
                <a:latin typeface="微软雅黑"/>
                <a:cs typeface="微软雅黑"/>
              </a:rPr>
              <a:t>引言</a:t>
            </a:r>
            <a:endParaRPr sz="3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197253" y="5955115"/>
            <a:ext cx="10995025" cy="123189"/>
            <a:chOff x="1197253" y="5955115"/>
            <a:chExt cx="10995025" cy="123189"/>
          </a:xfrm>
        </p:grpSpPr>
        <p:sp>
          <p:nvSpPr>
            <p:cNvPr id="3" name="object 3"/>
            <p:cNvSpPr/>
            <p:nvPr/>
          </p:nvSpPr>
          <p:spPr>
            <a:xfrm>
              <a:off x="1250166" y="5955115"/>
              <a:ext cx="701675" cy="123189"/>
            </a:xfrm>
            <a:custGeom>
              <a:rect l="l" t="t" r="r" b="b"/>
              <a:pathLst>
                <a:path w="701675" h="123188">
                  <a:moveTo>
                    <a:pt x="701467" y="122997"/>
                  </a:moveTo>
                  <a:lnTo>
                    <a:pt x="0" y="122997"/>
                  </a:lnTo>
                  <a:lnTo>
                    <a:pt x="0" y="0"/>
                  </a:lnTo>
                  <a:lnTo>
                    <a:pt x="701467" y="0"/>
                  </a:lnTo>
                  <a:lnTo>
                    <a:pt x="701467" y="122997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97253" y="5955115"/>
              <a:ext cx="122997" cy="122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880005" y="5955115"/>
              <a:ext cx="122997" cy="1229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51633" y="6029345"/>
              <a:ext cx="10240645" cy="0"/>
            </a:xfrm>
            <a:custGeom>
              <a:rect l="l" t="t" r="r" b="b"/>
              <a:pathLst>
                <a:path w="10240645">
                  <a:moveTo>
                    <a:pt x="10240366" y="0"/>
                  </a:moveTo>
                  <a:lnTo>
                    <a:pt x="0" y="0"/>
                  </a:lnTo>
                  <a:lnTo>
                    <a:pt x="10240366" y="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51633" y="6029345"/>
              <a:ext cx="10240645" cy="0"/>
            </a:xfrm>
            <a:custGeom>
              <a:rect l="l" t="t" r="r" b="b"/>
              <a:pathLst>
                <a:path w="10240645">
                  <a:moveTo>
                    <a:pt x="0" y="0"/>
                  </a:moveTo>
                  <a:lnTo>
                    <a:pt x="10240366" y="0"/>
                  </a:lnTo>
                </a:path>
              </a:pathLst>
            </a:custGeom>
            <a:ln w="14287">
              <a:solidFill>
                <a:srgbClr val="00B6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685818" y="1429485"/>
            <a:ext cx="7569200" cy="1201420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报告目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的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85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本报告旨在分析当前吸尘器市场的竞争状况，评估不同品牌和产品的市场表现，以及预测未来市场趋势，为相关企业和投资者提供决策参考。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8379" y="3977612"/>
            <a:ext cx="7569200" cy="1201420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报告背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景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85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随着人们生活水平的提高和家居清洁需求的增加，吸尘器市场逐渐成为一个庞大的产业。各种品牌和产品层出不穷，市场竞争日益激烈。因此，对吸尘器市场的竞争状况进行深入分析具有重要意义。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99344" y="3306001"/>
            <a:ext cx="8693150" cy="123189"/>
            <a:chOff x="3499344" y="3306001"/>
            <a:chExt cx="8693150" cy="123189"/>
          </a:xfrm>
        </p:grpSpPr>
        <p:sp>
          <p:nvSpPr>
            <p:cNvPr id="11" name="object 11"/>
            <p:cNvSpPr/>
            <p:nvPr/>
          </p:nvSpPr>
          <p:spPr>
            <a:xfrm>
              <a:off x="3552256" y="3306002"/>
              <a:ext cx="701675" cy="123189"/>
            </a:xfrm>
            <a:custGeom>
              <a:rect l="l" t="t" r="r" b="b"/>
              <a:pathLst>
                <a:path w="701675" h="123188">
                  <a:moveTo>
                    <a:pt x="701468" y="122997"/>
                  </a:moveTo>
                  <a:lnTo>
                    <a:pt x="0" y="122997"/>
                  </a:lnTo>
                  <a:lnTo>
                    <a:pt x="0" y="0"/>
                  </a:lnTo>
                  <a:lnTo>
                    <a:pt x="701468" y="0"/>
                  </a:lnTo>
                  <a:lnTo>
                    <a:pt x="701468" y="122997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99344" y="3306001"/>
              <a:ext cx="122998" cy="1229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82095" y="3306001"/>
              <a:ext cx="122998" cy="1229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53724" y="3380232"/>
              <a:ext cx="7938770" cy="0"/>
            </a:xfrm>
            <a:custGeom>
              <a:rect l="l" t="t" r="r" b="b"/>
              <a:pathLst>
                <a:path w="7938770">
                  <a:moveTo>
                    <a:pt x="7938275" y="0"/>
                  </a:moveTo>
                  <a:lnTo>
                    <a:pt x="0" y="0"/>
                  </a:lnTo>
                  <a:lnTo>
                    <a:pt x="7938275" y="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53724" y="3380232"/>
              <a:ext cx="7938770" cy="0"/>
            </a:xfrm>
            <a:custGeom>
              <a:rect l="l" t="t" r="r" b="b"/>
              <a:pathLst>
                <a:path w="7938770">
                  <a:moveTo>
                    <a:pt x="0" y="0"/>
                  </a:moveTo>
                  <a:lnTo>
                    <a:pt x="7938275" y="0"/>
                  </a:lnTo>
                </a:path>
              </a:pathLst>
            </a:custGeom>
            <a:ln w="14287">
              <a:solidFill>
                <a:srgbClr val="00B6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7" name="object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报告目的和背景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712366" y="255608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吸尘器市场已经成为一个数百亿美元的庞大产业，预计未来几年市场规模将继续保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持快速增长。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1598" y="1740589"/>
            <a:ext cx="8413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市场规模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16696" y="255608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吸尘器市场主要由几个大品牌主导，如戴森、美的、飞利浦等，同时也有众多中小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品牌参与竞争。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43438" y="1390903"/>
            <a:ext cx="3535679" cy="975360"/>
          </a:xfrm>
          <a:custGeom>
            <a:rect l="l" t="t" r="r" b="b"/>
            <a:pathLst>
              <a:path w="3535679" h="975360">
                <a:moveTo>
                  <a:pt x="3535388" y="487680"/>
                </a:moveTo>
                <a:lnTo>
                  <a:pt x="3533152" y="440715"/>
                </a:lnTo>
                <a:lnTo>
                  <a:pt x="3526599" y="395020"/>
                </a:lnTo>
                <a:lnTo>
                  <a:pt x="3515906" y="350774"/>
                </a:lnTo>
                <a:lnTo>
                  <a:pt x="3501301" y="308216"/>
                </a:lnTo>
                <a:lnTo>
                  <a:pt x="3482987" y="267525"/>
                </a:lnTo>
                <a:lnTo>
                  <a:pt x="3461143" y="228917"/>
                </a:lnTo>
                <a:lnTo>
                  <a:pt x="3436010" y="192595"/>
                </a:lnTo>
                <a:lnTo>
                  <a:pt x="3407765" y="158762"/>
                </a:lnTo>
                <a:lnTo>
                  <a:pt x="3376625" y="127622"/>
                </a:lnTo>
                <a:lnTo>
                  <a:pt x="3342792" y="99377"/>
                </a:lnTo>
                <a:lnTo>
                  <a:pt x="3306470" y="74244"/>
                </a:lnTo>
                <a:lnTo>
                  <a:pt x="3267862" y="52412"/>
                </a:lnTo>
                <a:lnTo>
                  <a:pt x="3227184" y="34086"/>
                </a:lnTo>
                <a:lnTo>
                  <a:pt x="3184614" y="19481"/>
                </a:lnTo>
                <a:lnTo>
                  <a:pt x="3140379" y="8801"/>
                </a:lnTo>
                <a:lnTo>
                  <a:pt x="3094672" y="2235"/>
                </a:lnTo>
                <a:lnTo>
                  <a:pt x="3047708" y="0"/>
                </a:lnTo>
                <a:lnTo>
                  <a:pt x="3026892" y="990"/>
                </a:lnTo>
                <a:lnTo>
                  <a:pt x="510641" y="990"/>
                </a:lnTo>
                <a:lnTo>
                  <a:pt x="487667" y="12"/>
                </a:lnTo>
                <a:lnTo>
                  <a:pt x="440702" y="2235"/>
                </a:lnTo>
                <a:lnTo>
                  <a:pt x="395008" y="8801"/>
                </a:lnTo>
                <a:lnTo>
                  <a:pt x="350774" y="19481"/>
                </a:lnTo>
                <a:lnTo>
                  <a:pt x="308203" y="34086"/>
                </a:lnTo>
                <a:lnTo>
                  <a:pt x="267512" y="52412"/>
                </a:lnTo>
                <a:lnTo>
                  <a:pt x="228904" y="74244"/>
                </a:lnTo>
                <a:lnTo>
                  <a:pt x="192582" y="99377"/>
                </a:lnTo>
                <a:lnTo>
                  <a:pt x="158750" y="127622"/>
                </a:lnTo>
                <a:lnTo>
                  <a:pt x="127609" y="158762"/>
                </a:lnTo>
                <a:lnTo>
                  <a:pt x="99377" y="192595"/>
                </a:lnTo>
                <a:lnTo>
                  <a:pt x="74231" y="228917"/>
                </a:lnTo>
                <a:lnTo>
                  <a:pt x="52400" y="267525"/>
                </a:lnTo>
                <a:lnTo>
                  <a:pt x="34074" y="308216"/>
                </a:lnTo>
                <a:lnTo>
                  <a:pt x="19469" y="350774"/>
                </a:lnTo>
                <a:lnTo>
                  <a:pt x="8788" y="395008"/>
                </a:lnTo>
                <a:lnTo>
                  <a:pt x="2222" y="440715"/>
                </a:lnTo>
                <a:lnTo>
                  <a:pt x="0" y="487680"/>
                </a:lnTo>
                <a:lnTo>
                  <a:pt x="2222" y="534657"/>
                </a:lnTo>
                <a:lnTo>
                  <a:pt x="8788" y="580351"/>
                </a:lnTo>
                <a:lnTo>
                  <a:pt x="19469" y="624586"/>
                </a:lnTo>
                <a:lnTo>
                  <a:pt x="34074" y="667156"/>
                </a:lnTo>
                <a:lnTo>
                  <a:pt x="52400" y="707847"/>
                </a:lnTo>
                <a:lnTo>
                  <a:pt x="74231" y="746455"/>
                </a:lnTo>
                <a:lnTo>
                  <a:pt x="99364" y="782777"/>
                </a:lnTo>
                <a:lnTo>
                  <a:pt x="127609" y="816610"/>
                </a:lnTo>
                <a:lnTo>
                  <a:pt x="158750" y="847750"/>
                </a:lnTo>
                <a:lnTo>
                  <a:pt x="192582" y="875982"/>
                </a:lnTo>
                <a:lnTo>
                  <a:pt x="228904" y="901128"/>
                </a:lnTo>
                <a:lnTo>
                  <a:pt x="267512" y="922959"/>
                </a:lnTo>
                <a:lnTo>
                  <a:pt x="308203" y="941285"/>
                </a:lnTo>
                <a:lnTo>
                  <a:pt x="350761" y="955890"/>
                </a:lnTo>
                <a:lnTo>
                  <a:pt x="395008" y="966571"/>
                </a:lnTo>
                <a:lnTo>
                  <a:pt x="440702" y="973137"/>
                </a:lnTo>
                <a:lnTo>
                  <a:pt x="487680" y="975360"/>
                </a:lnTo>
                <a:lnTo>
                  <a:pt x="534644" y="973137"/>
                </a:lnTo>
                <a:lnTo>
                  <a:pt x="539673" y="972413"/>
                </a:lnTo>
                <a:lnTo>
                  <a:pt x="2995701" y="972413"/>
                </a:lnTo>
                <a:lnTo>
                  <a:pt x="3000743" y="973137"/>
                </a:lnTo>
                <a:lnTo>
                  <a:pt x="3047708" y="975360"/>
                </a:lnTo>
                <a:lnTo>
                  <a:pt x="3094672" y="973137"/>
                </a:lnTo>
                <a:lnTo>
                  <a:pt x="3140379" y="966571"/>
                </a:lnTo>
                <a:lnTo>
                  <a:pt x="3184614" y="955890"/>
                </a:lnTo>
                <a:lnTo>
                  <a:pt x="3227171" y="941285"/>
                </a:lnTo>
                <a:lnTo>
                  <a:pt x="3267862" y="922959"/>
                </a:lnTo>
                <a:lnTo>
                  <a:pt x="3306470" y="901128"/>
                </a:lnTo>
                <a:lnTo>
                  <a:pt x="3342792" y="875995"/>
                </a:lnTo>
                <a:lnTo>
                  <a:pt x="3376625" y="847750"/>
                </a:lnTo>
                <a:lnTo>
                  <a:pt x="3407765" y="816610"/>
                </a:lnTo>
                <a:lnTo>
                  <a:pt x="3436010" y="782777"/>
                </a:lnTo>
                <a:lnTo>
                  <a:pt x="3461143" y="746455"/>
                </a:lnTo>
                <a:lnTo>
                  <a:pt x="3482975" y="707847"/>
                </a:lnTo>
                <a:lnTo>
                  <a:pt x="3501301" y="667156"/>
                </a:lnTo>
                <a:lnTo>
                  <a:pt x="3515906" y="624586"/>
                </a:lnTo>
                <a:lnTo>
                  <a:pt x="3526586" y="580351"/>
                </a:lnTo>
                <a:lnTo>
                  <a:pt x="3533152" y="534657"/>
                </a:lnTo>
                <a:lnTo>
                  <a:pt x="3535388" y="487680"/>
                </a:lnTo>
                <a:close/>
              </a:path>
            </a:pathLst>
          </a:custGeom>
          <a:solidFill>
            <a:srgbClr val="405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723850" y="1739603"/>
            <a:ext cx="8413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市场结构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9102" y="3939032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599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2987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84" y="34086"/>
                </a:lnTo>
                <a:lnTo>
                  <a:pt x="3184626" y="19481"/>
                </a:lnTo>
                <a:lnTo>
                  <a:pt x="3140392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090" y="1981"/>
                </a:lnTo>
                <a:lnTo>
                  <a:pt x="529297" y="1981"/>
                </a:lnTo>
                <a:lnTo>
                  <a:pt x="487680" y="0"/>
                </a:lnTo>
                <a:lnTo>
                  <a:pt x="440728" y="2235"/>
                </a:lnTo>
                <a:lnTo>
                  <a:pt x="395020" y="8801"/>
                </a:lnTo>
                <a:lnTo>
                  <a:pt x="350774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77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0" y="487680"/>
                </a:lnTo>
                <a:lnTo>
                  <a:pt x="2235" y="534657"/>
                </a:lnTo>
                <a:lnTo>
                  <a:pt x="8788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00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03" y="941285"/>
                </a:lnTo>
                <a:lnTo>
                  <a:pt x="350774" y="955890"/>
                </a:lnTo>
                <a:lnTo>
                  <a:pt x="395008" y="966571"/>
                </a:lnTo>
                <a:lnTo>
                  <a:pt x="440715" y="973137"/>
                </a:lnTo>
                <a:lnTo>
                  <a:pt x="487680" y="975360"/>
                </a:lnTo>
                <a:lnTo>
                  <a:pt x="529272" y="973391"/>
                </a:lnTo>
                <a:lnTo>
                  <a:pt x="3006102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79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82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405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12366" y="511640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吸尘器产品类型多样，包括卧式吸尘器、立式吸尘器、手持式吸尘器等，不同类型的产品具有不同的特点和适用场景。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0855" y="4294265"/>
            <a:ext cx="8413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产品类型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43425" y="3939032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612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3000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97" y="34086"/>
                </a:lnTo>
                <a:lnTo>
                  <a:pt x="3184626" y="19481"/>
                </a:lnTo>
                <a:lnTo>
                  <a:pt x="3140392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102" y="1981"/>
                </a:lnTo>
                <a:lnTo>
                  <a:pt x="529310" y="1981"/>
                </a:lnTo>
                <a:lnTo>
                  <a:pt x="487680" y="12"/>
                </a:lnTo>
                <a:lnTo>
                  <a:pt x="440728" y="2235"/>
                </a:lnTo>
                <a:lnTo>
                  <a:pt x="395020" y="8801"/>
                </a:lnTo>
                <a:lnTo>
                  <a:pt x="350786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90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12" y="487680"/>
                </a:lnTo>
                <a:lnTo>
                  <a:pt x="2235" y="534657"/>
                </a:lnTo>
                <a:lnTo>
                  <a:pt x="8801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12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16" y="941285"/>
                </a:lnTo>
                <a:lnTo>
                  <a:pt x="350774" y="955890"/>
                </a:lnTo>
                <a:lnTo>
                  <a:pt x="395020" y="966571"/>
                </a:lnTo>
                <a:lnTo>
                  <a:pt x="440715" y="973137"/>
                </a:lnTo>
                <a:lnTo>
                  <a:pt x="487692" y="975360"/>
                </a:lnTo>
                <a:lnTo>
                  <a:pt x="529285" y="973391"/>
                </a:lnTo>
                <a:lnTo>
                  <a:pt x="3006115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92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82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405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516696" y="511640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消费者对吸尘器的需求呈现多样化和个性化的特点，对产品的性能、品质、设计等方面都有较高的要求。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21869" y="4294265"/>
            <a:ext cx="10452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消费者需求</a:t>
            </a:r>
            <a:endParaRPr sz="1600">
              <a:latin typeface="微软雅黑"/>
              <a:cs typeface="微软雅黑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4" name="object 1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吸尘器市场概述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320800" y="1514689"/>
            <a:ext cx="122237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650" b="1" spc="-25">
                <a:solidFill>
                  <a:srgbClr val="27DFF4"/>
                </a:solidFill>
                <a:latin typeface="微软雅黑"/>
                <a:cs typeface="微软雅黑"/>
              </a:rPr>
              <a:t>02</a:t>
            </a:r>
            <a:endParaRPr sz="76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0800" y="3035089"/>
            <a:ext cx="4397375" cy="6083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800" b="0" spc="-10">
                <a:solidFill>
                  <a:srgbClr val="27DFF4"/>
                </a:solidFill>
                <a:latin typeface="微软雅黑"/>
                <a:cs typeface="微软雅黑"/>
              </a:rPr>
              <a:t>吸尘器市场竞争现状</a:t>
            </a:r>
            <a:endParaRPr sz="3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31630" y="1383703"/>
            <a:ext cx="3798570" cy="4156710"/>
            <a:chOff x="731630" y="1383703"/>
            <a:chExt cx="3798570" cy="4156710"/>
          </a:xfrm>
        </p:grpSpPr>
        <p:sp>
          <p:nvSpPr>
            <p:cNvPr id="3" name="object 3"/>
            <p:cNvSpPr/>
            <p:nvPr/>
          </p:nvSpPr>
          <p:spPr>
            <a:xfrm>
              <a:off x="731630" y="1742732"/>
              <a:ext cx="3798570" cy="3797300"/>
            </a:xfrm>
            <a:custGeom>
              <a:rect l="l" t="t" r="r" b="b"/>
              <a:pathLst>
                <a:path w="3798570" h="3797300">
                  <a:moveTo>
                    <a:pt x="2137357" y="12699"/>
                  </a:moveTo>
                  <a:lnTo>
                    <a:pt x="1660912" y="12699"/>
                  </a:lnTo>
                  <a:lnTo>
                    <a:pt x="1707908" y="0"/>
                  </a:lnTo>
                  <a:lnTo>
                    <a:pt x="2090362" y="0"/>
                  </a:lnTo>
                  <a:lnTo>
                    <a:pt x="2137357" y="12699"/>
                  </a:lnTo>
                  <a:close/>
                </a:path>
                <a:path w="3798570" h="3797300">
                  <a:moveTo>
                    <a:pt x="2230274" y="25399"/>
                  </a:moveTo>
                  <a:lnTo>
                    <a:pt x="1567996" y="25399"/>
                  </a:lnTo>
                  <a:lnTo>
                    <a:pt x="1614270" y="12699"/>
                  </a:lnTo>
                  <a:lnTo>
                    <a:pt x="2183999" y="12699"/>
                  </a:lnTo>
                  <a:lnTo>
                    <a:pt x="2230274" y="25399"/>
                  </a:lnTo>
                  <a:close/>
                </a:path>
                <a:path w="3798570" h="3797300">
                  <a:moveTo>
                    <a:pt x="2276170" y="3759200"/>
                  </a:moveTo>
                  <a:lnTo>
                    <a:pt x="1522104" y="3759200"/>
                  </a:lnTo>
                  <a:lnTo>
                    <a:pt x="1212736" y="3670300"/>
                  </a:lnTo>
                  <a:lnTo>
                    <a:pt x="1170410" y="3644900"/>
                  </a:lnTo>
                  <a:lnTo>
                    <a:pt x="1128592" y="3632200"/>
                  </a:lnTo>
                  <a:lnTo>
                    <a:pt x="1087300" y="3606800"/>
                  </a:lnTo>
                  <a:lnTo>
                    <a:pt x="1046545" y="3594100"/>
                  </a:lnTo>
                  <a:lnTo>
                    <a:pt x="966707" y="3543300"/>
                  </a:lnTo>
                  <a:lnTo>
                    <a:pt x="927653" y="3530600"/>
                  </a:lnTo>
                  <a:lnTo>
                    <a:pt x="889194" y="3505200"/>
                  </a:lnTo>
                  <a:lnTo>
                    <a:pt x="851344" y="3479800"/>
                  </a:lnTo>
                  <a:lnTo>
                    <a:pt x="814119" y="3454400"/>
                  </a:lnTo>
                  <a:lnTo>
                    <a:pt x="777531" y="3429000"/>
                  </a:lnTo>
                  <a:lnTo>
                    <a:pt x="741595" y="3403600"/>
                  </a:lnTo>
                  <a:lnTo>
                    <a:pt x="706326" y="3365500"/>
                  </a:lnTo>
                  <a:lnTo>
                    <a:pt x="671737" y="3340100"/>
                  </a:lnTo>
                  <a:lnTo>
                    <a:pt x="637844" y="3314700"/>
                  </a:lnTo>
                  <a:lnTo>
                    <a:pt x="604659" y="3276600"/>
                  </a:lnTo>
                  <a:lnTo>
                    <a:pt x="572198" y="3251200"/>
                  </a:lnTo>
                  <a:lnTo>
                    <a:pt x="540475" y="3225800"/>
                  </a:lnTo>
                  <a:lnTo>
                    <a:pt x="509503" y="3187700"/>
                  </a:lnTo>
                  <a:lnTo>
                    <a:pt x="479298" y="3149600"/>
                  </a:lnTo>
                  <a:lnTo>
                    <a:pt x="449873" y="3124200"/>
                  </a:lnTo>
                  <a:lnTo>
                    <a:pt x="421242" y="3086100"/>
                  </a:lnTo>
                  <a:lnTo>
                    <a:pt x="393421" y="3048000"/>
                  </a:lnTo>
                  <a:lnTo>
                    <a:pt x="366422" y="3009900"/>
                  </a:lnTo>
                  <a:lnTo>
                    <a:pt x="340261" y="2971800"/>
                  </a:lnTo>
                  <a:lnTo>
                    <a:pt x="314951" y="2946400"/>
                  </a:lnTo>
                  <a:lnTo>
                    <a:pt x="290507" y="2908300"/>
                  </a:lnTo>
                  <a:lnTo>
                    <a:pt x="266943" y="2870200"/>
                  </a:lnTo>
                  <a:lnTo>
                    <a:pt x="244273" y="2819400"/>
                  </a:lnTo>
                  <a:lnTo>
                    <a:pt x="222512" y="2781300"/>
                  </a:lnTo>
                  <a:lnTo>
                    <a:pt x="201674" y="2743200"/>
                  </a:lnTo>
                  <a:lnTo>
                    <a:pt x="181772" y="2705100"/>
                  </a:lnTo>
                  <a:lnTo>
                    <a:pt x="162822" y="2667000"/>
                  </a:lnTo>
                  <a:lnTo>
                    <a:pt x="144837" y="2616200"/>
                  </a:lnTo>
                  <a:lnTo>
                    <a:pt x="127832" y="2578100"/>
                  </a:lnTo>
                  <a:lnTo>
                    <a:pt x="111821" y="2540000"/>
                  </a:lnTo>
                  <a:lnTo>
                    <a:pt x="96818" y="2489200"/>
                  </a:lnTo>
                  <a:lnTo>
                    <a:pt x="82837" y="2451100"/>
                  </a:lnTo>
                  <a:lnTo>
                    <a:pt x="69893" y="2400300"/>
                  </a:lnTo>
                  <a:lnTo>
                    <a:pt x="58000" y="2362200"/>
                  </a:lnTo>
                  <a:lnTo>
                    <a:pt x="47171" y="2311400"/>
                  </a:lnTo>
                  <a:lnTo>
                    <a:pt x="37423" y="2273300"/>
                  </a:lnTo>
                  <a:lnTo>
                    <a:pt x="28768" y="2222500"/>
                  </a:lnTo>
                  <a:lnTo>
                    <a:pt x="21220" y="2171700"/>
                  </a:lnTo>
                  <a:lnTo>
                    <a:pt x="14795" y="2133600"/>
                  </a:lnTo>
                  <a:lnTo>
                    <a:pt x="9506" y="2082800"/>
                  </a:lnTo>
                  <a:lnTo>
                    <a:pt x="5367" y="2032000"/>
                  </a:lnTo>
                  <a:lnTo>
                    <a:pt x="2394" y="1993900"/>
                  </a:lnTo>
                  <a:lnTo>
                    <a:pt x="599" y="1943100"/>
                  </a:lnTo>
                  <a:lnTo>
                    <a:pt x="0" y="1892300"/>
                  </a:lnTo>
                  <a:lnTo>
                    <a:pt x="601" y="1841500"/>
                  </a:lnTo>
                  <a:lnTo>
                    <a:pt x="2395" y="1790700"/>
                  </a:lnTo>
                  <a:lnTo>
                    <a:pt x="5369" y="1752600"/>
                  </a:lnTo>
                  <a:lnTo>
                    <a:pt x="9507" y="1701800"/>
                  </a:lnTo>
                  <a:lnTo>
                    <a:pt x="14796" y="1651000"/>
                  </a:lnTo>
                  <a:lnTo>
                    <a:pt x="21222" y="1612900"/>
                  </a:lnTo>
                  <a:lnTo>
                    <a:pt x="28769" y="1562100"/>
                  </a:lnTo>
                  <a:lnTo>
                    <a:pt x="37424" y="1511300"/>
                  </a:lnTo>
                  <a:lnTo>
                    <a:pt x="47173" y="1473199"/>
                  </a:lnTo>
                  <a:lnTo>
                    <a:pt x="58001" y="1422399"/>
                  </a:lnTo>
                  <a:lnTo>
                    <a:pt x="69894" y="1384299"/>
                  </a:lnTo>
                  <a:lnTo>
                    <a:pt x="82838" y="1333499"/>
                  </a:lnTo>
                  <a:lnTo>
                    <a:pt x="96818" y="1295399"/>
                  </a:lnTo>
                  <a:lnTo>
                    <a:pt x="111822" y="1244599"/>
                  </a:lnTo>
                  <a:lnTo>
                    <a:pt x="127833" y="1206499"/>
                  </a:lnTo>
                  <a:lnTo>
                    <a:pt x="144838" y="1168399"/>
                  </a:lnTo>
                  <a:lnTo>
                    <a:pt x="162823" y="1117599"/>
                  </a:lnTo>
                  <a:lnTo>
                    <a:pt x="181773" y="1079499"/>
                  </a:lnTo>
                  <a:lnTo>
                    <a:pt x="201674" y="1041399"/>
                  </a:lnTo>
                  <a:lnTo>
                    <a:pt x="222513" y="1003299"/>
                  </a:lnTo>
                  <a:lnTo>
                    <a:pt x="244274" y="965199"/>
                  </a:lnTo>
                  <a:lnTo>
                    <a:pt x="266944" y="927099"/>
                  </a:lnTo>
                  <a:lnTo>
                    <a:pt x="290507" y="888999"/>
                  </a:lnTo>
                  <a:lnTo>
                    <a:pt x="314951" y="850899"/>
                  </a:lnTo>
                  <a:lnTo>
                    <a:pt x="340261" y="812799"/>
                  </a:lnTo>
                  <a:lnTo>
                    <a:pt x="366422" y="774699"/>
                  </a:lnTo>
                  <a:lnTo>
                    <a:pt x="393421" y="736599"/>
                  </a:lnTo>
                  <a:lnTo>
                    <a:pt x="421242" y="698499"/>
                  </a:lnTo>
                  <a:lnTo>
                    <a:pt x="449873" y="660399"/>
                  </a:lnTo>
                  <a:lnTo>
                    <a:pt x="479298" y="634999"/>
                  </a:lnTo>
                  <a:lnTo>
                    <a:pt x="509503" y="596899"/>
                  </a:lnTo>
                  <a:lnTo>
                    <a:pt x="540475" y="571499"/>
                  </a:lnTo>
                  <a:lnTo>
                    <a:pt x="572198" y="533399"/>
                  </a:lnTo>
                  <a:lnTo>
                    <a:pt x="604659" y="507999"/>
                  </a:lnTo>
                  <a:lnTo>
                    <a:pt x="637843" y="469899"/>
                  </a:lnTo>
                  <a:lnTo>
                    <a:pt x="671737" y="444499"/>
                  </a:lnTo>
                  <a:lnTo>
                    <a:pt x="706326" y="419099"/>
                  </a:lnTo>
                  <a:lnTo>
                    <a:pt x="741595" y="380999"/>
                  </a:lnTo>
                  <a:lnTo>
                    <a:pt x="777530" y="355599"/>
                  </a:lnTo>
                  <a:lnTo>
                    <a:pt x="814118" y="330199"/>
                  </a:lnTo>
                  <a:lnTo>
                    <a:pt x="851344" y="304799"/>
                  </a:lnTo>
                  <a:lnTo>
                    <a:pt x="889193" y="279399"/>
                  </a:lnTo>
                  <a:lnTo>
                    <a:pt x="927653" y="266699"/>
                  </a:lnTo>
                  <a:lnTo>
                    <a:pt x="966707" y="241299"/>
                  </a:lnTo>
                  <a:lnTo>
                    <a:pt x="1046544" y="190499"/>
                  </a:lnTo>
                  <a:lnTo>
                    <a:pt x="1087299" y="177799"/>
                  </a:lnTo>
                  <a:lnTo>
                    <a:pt x="1128592" y="152399"/>
                  </a:lnTo>
                  <a:lnTo>
                    <a:pt x="1212736" y="126999"/>
                  </a:lnTo>
                  <a:lnTo>
                    <a:pt x="1255558" y="101599"/>
                  </a:lnTo>
                  <a:lnTo>
                    <a:pt x="1522103" y="25399"/>
                  </a:lnTo>
                  <a:lnTo>
                    <a:pt x="2276167" y="25399"/>
                  </a:lnTo>
                  <a:lnTo>
                    <a:pt x="2542711" y="101599"/>
                  </a:lnTo>
                  <a:lnTo>
                    <a:pt x="2585534" y="126999"/>
                  </a:lnTo>
                  <a:lnTo>
                    <a:pt x="2669678" y="152399"/>
                  </a:lnTo>
                  <a:lnTo>
                    <a:pt x="2710971" y="177799"/>
                  </a:lnTo>
                  <a:lnTo>
                    <a:pt x="2751726" y="190499"/>
                  </a:lnTo>
                  <a:lnTo>
                    <a:pt x="2831563" y="241299"/>
                  </a:lnTo>
                  <a:lnTo>
                    <a:pt x="2870617" y="266699"/>
                  </a:lnTo>
                  <a:lnTo>
                    <a:pt x="2909077" y="279399"/>
                  </a:lnTo>
                  <a:lnTo>
                    <a:pt x="2946926" y="304799"/>
                  </a:lnTo>
                  <a:lnTo>
                    <a:pt x="2984152" y="330199"/>
                  </a:lnTo>
                  <a:lnTo>
                    <a:pt x="3020740" y="355599"/>
                  </a:lnTo>
                  <a:lnTo>
                    <a:pt x="3056676" y="380999"/>
                  </a:lnTo>
                  <a:lnTo>
                    <a:pt x="3091945" y="419099"/>
                  </a:lnTo>
                  <a:lnTo>
                    <a:pt x="3126533" y="444499"/>
                  </a:lnTo>
                  <a:lnTo>
                    <a:pt x="3160427" y="469899"/>
                  </a:lnTo>
                  <a:lnTo>
                    <a:pt x="3193612" y="507999"/>
                  </a:lnTo>
                  <a:lnTo>
                    <a:pt x="3226073" y="533399"/>
                  </a:lnTo>
                  <a:lnTo>
                    <a:pt x="3257796" y="571499"/>
                  </a:lnTo>
                  <a:lnTo>
                    <a:pt x="3288768" y="596899"/>
                  </a:lnTo>
                  <a:lnTo>
                    <a:pt x="3318973" y="634999"/>
                  </a:lnTo>
                  <a:lnTo>
                    <a:pt x="3348398" y="660399"/>
                  </a:lnTo>
                  <a:lnTo>
                    <a:pt x="3377029" y="698499"/>
                  </a:lnTo>
                  <a:lnTo>
                    <a:pt x="3404850" y="736599"/>
                  </a:lnTo>
                  <a:lnTo>
                    <a:pt x="3431849" y="774699"/>
                  </a:lnTo>
                  <a:lnTo>
                    <a:pt x="3458010" y="812799"/>
                  </a:lnTo>
                  <a:lnTo>
                    <a:pt x="3483320" y="850899"/>
                  </a:lnTo>
                  <a:lnTo>
                    <a:pt x="3507764" y="888999"/>
                  </a:lnTo>
                  <a:lnTo>
                    <a:pt x="3531328" y="927099"/>
                  </a:lnTo>
                  <a:lnTo>
                    <a:pt x="3553998" y="965199"/>
                  </a:lnTo>
                  <a:lnTo>
                    <a:pt x="3575759" y="1003299"/>
                  </a:lnTo>
                  <a:lnTo>
                    <a:pt x="3596598" y="1041399"/>
                  </a:lnTo>
                  <a:lnTo>
                    <a:pt x="3616499" y="1079499"/>
                  </a:lnTo>
                  <a:lnTo>
                    <a:pt x="3635450" y="1117599"/>
                  </a:lnTo>
                  <a:lnTo>
                    <a:pt x="3653434" y="1168399"/>
                  </a:lnTo>
                  <a:lnTo>
                    <a:pt x="3670440" y="1206499"/>
                  </a:lnTo>
                  <a:lnTo>
                    <a:pt x="3686451" y="1244599"/>
                  </a:lnTo>
                  <a:lnTo>
                    <a:pt x="3701454" y="1295399"/>
                  </a:lnTo>
                  <a:lnTo>
                    <a:pt x="3715435" y="1333499"/>
                  </a:lnTo>
                  <a:lnTo>
                    <a:pt x="3728379" y="1384299"/>
                  </a:lnTo>
                  <a:lnTo>
                    <a:pt x="3740272" y="1422399"/>
                  </a:lnTo>
                  <a:lnTo>
                    <a:pt x="3751100" y="1473199"/>
                  </a:lnTo>
                  <a:lnTo>
                    <a:pt x="3760849" y="1511300"/>
                  </a:lnTo>
                  <a:lnTo>
                    <a:pt x="3769504" y="1562100"/>
                  </a:lnTo>
                  <a:lnTo>
                    <a:pt x="3777052" y="1612900"/>
                  </a:lnTo>
                  <a:lnTo>
                    <a:pt x="3783477" y="1651000"/>
                  </a:lnTo>
                  <a:lnTo>
                    <a:pt x="3788766" y="1701800"/>
                  </a:lnTo>
                  <a:lnTo>
                    <a:pt x="3792905" y="1752600"/>
                  </a:lnTo>
                  <a:lnTo>
                    <a:pt x="3795878" y="1790700"/>
                  </a:lnTo>
                  <a:lnTo>
                    <a:pt x="3797673" y="1841500"/>
                  </a:lnTo>
                  <a:lnTo>
                    <a:pt x="3798275" y="1892300"/>
                  </a:lnTo>
                  <a:lnTo>
                    <a:pt x="3797673" y="1943100"/>
                  </a:lnTo>
                  <a:lnTo>
                    <a:pt x="3795878" y="1993900"/>
                  </a:lnTo>
                  <a:lnTo>
                    <a:pt x="3792905" y="2032000"/>
                  </a:lnTo>
                  <a:lnTo>
                    <a:pt x="3788766" y="2082800"/>
                  </a:lnTo>
                  <a:lnTo>
                    <a:pt x="3783477" y="2133600"/>
                  </a:lnTo>
                  <a:lnTo>
                    <a:pt x="3777052" y="2171700"/>
                  </a:lnTo>
                  <a:lnTo>
                    <a:pt x="3769505" y="2222500"/>
                  </a:lnTo>
                  <a:lnTo>
                    <a:pt x="3760850" y="2273300"/>
                  </a:lnTo>
                  <a:lnTo>
                    <a:pt x="3751101" y="2311400"/>
                  </a:lnTo>
                  <a:lnTo>
                    <a:pt x="3740273" y="2362200"/>
                  </a:lnTo>
                  <a:lnTo>
                    <a:pt x="3728380" y="2400300"/>
                  </a:lnTo>
                  <a:lnTo>
                    <a:pt x="3715436" y="2451100"/>
                  </a:lnTo>
                  <a:lnTo>
                    <a:pt x="3701455" y="2489200"/>
                  </a:lnTo>
                  <a:lnTo>
                    <a:pt x="3686452" y="2540000"/>
                  </a:lnTo>
                  <a:lnTo>
                    <a:pt x="3670441" y="2578100"/>
                  </a:lnTo>
                  <a:lnTo>
                    <a:pt x="3653436" y="2616200"/>
                  </a:lnTo>
                  <a:lnTo>
                    <a:pt x="3635451" y="2667000"/>
                  </a:lnTo>
                  <a:lnTo>
                    <a:pt x="3616500" y="2705100"/>
                  </a:lnTo>
                  <a:lnTo>
                    <a:pt x="3596599" y="2743200"/>
                  </a:lnTo>
                  <a:lnTo>
                    <a:pt x="3575760" y="2781300"/>
                  </a:lnTo>
                  <a:lnTo>
                    <a:pt x="3553999" y="2819400"/>
                  </a:lnTo>
                  <a:lnTo>
                    <a:pt x="3531330" y="2870200"/>
                  </a:lnTo>
                  <a:lnTo>
                    <a:pt x="3507766" y="2908300"/>
                  </a:lnTo>
                  <a:lnTo>
                    <a:pt x="3483322" y="2946400"/>
                  </a:lnTo>
                  <a:lnTo>
                    <a:pt x="3458012" y="2971800"/>
                  </a:lnTo>
                  <a:lnTo>
                    <a:pt x="3431851" y="3009900"/>
                  </a:lnTo>
                  <a:lnTo>
                    <a:pt x="3404852" y="3048000"/>
                  </a:lnTo>
                  <a:lnTo>
                    <a:pt x="3377031" y="3086100"/>
                  </a:lnTo>
                  <a:lnTo>
                    <a:pt x="3348400" y="3124200"/>
                  </a:lnTo>
                  <a:lnTo>
                    <a:pt x="3318975" y="3149600"/>
                  </a:lnTo>
                  <a:lnTo>
                    <a:pt x="3288770" y="3187700"/>
                  </a:lnTo>
                  <a:lnTo>
                    <a:pt x="3257798" y="3225800"/>
                  </a:lnTo>
                  <a:lnTo>
                    <a:pt x="3226075" y="3251200"/>
                  </a:lnTo>
                  <a:lnTo>
                    <a:pt x="3193614" y="3276600"/>
                  </a:lnTo>
                  <a:lnTo>
                    <a:pt x="3160429" y="3314700"/>
                  </a:lnTo>
                  <a:lnTo>
                    <a:pt x="3126536" y="3340100"/>
                  </a:lnTo>
                  <a:lnTo>
                    <a:pt x="3091947" y="3365500"/>
                  </a:lnTo>
                  <a:lnTo>
                    <a:pt x="3056678" y="3403600"/>
                  </a:lnTo>
                  <a:lnTo>
                    <a:pt x="3020743" y="3429000"/>
                  </a:lnTo>
                  <a:lnTo>
                    <a:pt x="2984155" y="3454400"/>
                  </a:lnTo>
                  <a:lnTo>
                    <a:pt x="2946929" y="3479800"/>
                  </a:lnTo>
                  <a:lnTo>
                    <a:pt x="2909079" y="3505200"/>
                  </a:lnTo>
                  <a:lnTo>
                    <a:pt x="2870620" y="3530600"/>
                  </a:lnTo>
                  <a:lnTo>
                    <a:pt x="2831566" y="3543300"/>
                  </a:lnTo>
                  <a:lnTo>
                    <a:pt x="2751729" y="3594100"/>
                  </a:lnTo>
                  <a:lnTo>
                    <a:pt x="2710974" y="3606800"/>
                  </a:lnTo>
                  <a:lnTo>
                    <a:pt x="2669681" y="3632200"/>
                  </a:lnTo>
                  <a:lnTo>
                    <a:pt x="2627864" y="3644900"/>
                  </a:lnTo>
                  <a:lnTo>
                    <a:pt x="2585537" y="3670300"/>
                  </a:lnTo>
                  <a:lnTo>
                    <a:pt x="2276170" y="3759200"/>
                  </a:lnTo>
                  <a:close/>
                </a:path>
                <a:path w="3798570" h="3797300">
                  <a:moveTo>
                    <a:pt x="2184002" y="3771900"/>
                  </a:moveTo>
                  <a:lnTo>
                    <a:pt x="1614271" y="3771900"/>
                  </a:lnTo>
                  <a:lnTo>
                    <a:pt x="1567997" y="3759200"/>
                  </a:lnTo>
                  <a:lnTo>
                    <a:pt x="2230277" y="3759200"/>
                  </a:lnTo>
                  <a:lnTo>
                    <a:pt x="2184002" y="3771900"/>
                  </a:lnTo>
                  <a:close/>
                </a:path>
                <a:path w="3798570" h="3797300">
                  <a:moveTo>
                    <a:pt x="2090365" y="3784600"/>
                  </a:moveTo>
                  <a:lnTo>
                    <a:pt x="1707909" y="3784600"/>
                  </a:lnTo>
                  <a:lnTo>
                    <a:pt x="1660913" y="3771900"/>
                  </a:lnTo>
                  <a:lnTo>
                    <a:pt x="2137360" y="3771900"/>
                  </a:lnTo>
                  <a:lnTo>
                    <a:pt x="2090365" y="3784600"/>
                  </a:lnTo>
                  <a:close/>
                </a:path>
                <a:path w="3798570" h="3797300">
                  <a:moveTo>
                    <a:pt x="1947402" y="3797300"/>
                  </a:moveTo>
                  <a:lnTo>
                    <a:pt x="1850871" y="3797300"/>
                  </a:lnTo>
                  <a:lnTo>
                    <a:pt x="1802902" y="3784600"/>
                  </a:lnTo>
                  <a:lnTo>
                    <a:pt x="1995372" y="3784600"/>
                  </a:lnTo>
                  <a:lnTo>
                    <a:pt x="1947402" y="3797300"/>
                  </a:lnTo>
                  <a:close/>
                </a:path>
              </a:pathLst>
            </a:custGeom>
            <a:solidFill>
              <a:srgbClr val="294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59988" y="1383703"/>
              <a:ext cx="1133475" cy="1133475"/>
            </a:xfrm>
            <a:custGeom>
              <a:rect l="l" t="t" r="r" b="b"/>
              <a:pathLst>
                <a:path w="1133475" h="1133475">
                  <a:moveTo>
                    <a:pt x="566736" y="1133474"/>
                  </a:moveTo>
                  <a:lnTo>
                    <a:pt x="517836" y="1131394"/>
                  </a:lnTo>
                  <a:lnTo>
                    <a:pt x="470091" y="1125267"/>
                  </a:lnTo>
                  <a:lnTo>
                    <a:pt x="423671" y="1115262"/>
                  </a:lnTo>
                  <a:lnTo>
                    <a:pt x="378746" y="1101551"/>
                  </a:lnTo>
                  <a:lnTo>
                    <a:pt x="335487" y="1084303"/>
                  </a:lnTo>
                  <a:lnTo>
                    <a:pt x="294063" y="1063688"/>
                  </a:lnTo>
                  <a:lnTo>
                    <a:pt x="254646" y="1039877"/>
                  </a:lnTo>
                  <a:lnTo>
                    <a:pt x="217403" y="1013040"/>
                  </a:lnTo>
                  <a:lnTo>
                    <a:pt x="182507" y="983346"/>
                  </a:lnTo>
                  <a:lnTo>
                    <a:pt x="150127" y="950966"/>
                  </a:lnTo>
                  <a:lnTo>
                    <a:pt x="120433" y="916070"/>
                  </a:lnTo>
                  <a:lnTo>
                    <a:pt x="93596" y="878827"/>
                  </a:lnTo>
                  <a:lnTo>
                    <a:pt x="69785" y="839410"/>
                  </a:lnTo>
                  <a:lnTo>
                    <a:pt x="49170" y="797986"/>
                  </a:lnTo>
                  <a:lnTo>
                    <a:pt x="31922" y="754727"/>
                  </a:lnTo>
                  <a:lnTo>
                    <a:pt x="18211" y="709802"/>
                  </a:lnTo>
                  <a:lnTo>
                    <a:pt x="8206" y="663382"/>
                  </a:lnTo>
                  <a:lnTo>
                    <a:pt x="2079" y="615637"/>
                  </a:lnTo>
                  <a:lnTo>
                    <a:pt x="0" y="566737"/>
                  </a:lnTo>
                  <a:lnTo>
                    <a:pt x="2080" y="517837"/>
                  </a:lnTo>
                  <a:lnTo>
                    <a:pt x="8207" y="470091"/>
                  </a:lnTo>
                  <a:lnTo>
                    <a:pt x="18212" y="423671"/>
                  </a:lnTo>
                  <a:lnTo>
                    <a:pt x="31923" y="378747"/>
                  </a:lnTo>
                  <a:lnTo>
                    <a:pt x="49171" y="335487"/>
                  </a:lnTo>
                  <a:lnTo>
                    <a:pt x="69786" y="294064"/>
                  </a:lnTo>
                  <a:lnTo>
                    <a:pt x="93597" y="254646"/>
                  </a:lnTo>
                  <a:lnTo>
                    <a:pt x="120435" y="217404"/>
                  </a:lnTo>
                  <a:lnTo>
                    <a:pt x="150129" y="182508"/>
                  </a:lnTo>
                  <a:lnTo>
                    <a:pt x="182509" y="150128"/>
                  </a:lnTo>
                  <a:lnTo>
                    <a:pt x="217405" y="120434"/>
                  </a:lnTo>
                  <a:lnTo>
                    <a:pt x="254647" y="93596"/>
                  </a:lnTo>
                  <a:lnTo>
                    <a:pt x="294065" y="69785"/>
                  </a:lnTo>
                  <a:lnTo>
                    <a:pt x="335489" y="49171"/>
                  </a:lnTo>
                  <a:lnTo>
                    <a:pt x="378748" y="31923"/>
                  </a:lnTo>
                  <a:lnTo>
                    <a:pt x="423672" y="18211"/>
                  </a:lnTo>
                  <a:lnTo>
                    <a:pt x="470092" y="8207"/>
                  </a:lnTo>
                  <a:lnTo>
                    <a:pt x="517837" y="2080"/>
                  </a:lnTo>
                  <a:lnTo>
                    <a:pt x="566736" y="0"/>
                  </a:lnTo>
                  <a:lnTo>
                    <a:pt x="615636" y="2080"/>
                  </a:lnTo>
                  <a:lnTo>
                    <a:pt x="663381" y="8207"/>
                  </a:lnTo>
                  <a:lnTo>
                    <a:pt x="709802" y="18212"/>
                  </a:lnTo>
                  <a:lnTo>
                    <a:pt x="754726" y="31923"/>
                  </a:lnTo>
                  <a:lnTo>
                    <a:pt x="797985" y="49171"/>
                  </a:lnTo>
                  <a:lnTo>
                    <a:pt x="839409" y="69786"/>
                  </a:lnTo>
                  <a:lnTo>
                    <a:pt x="878827" y="93597"/>
                  </a:lnTo>
                  <a:lnTo>
                    <a:pt x="916069" y="120435"/>
                  </a:lnTo>
                  <a:lnTo>
                    <a:pt x="950965" y="150128"/>
                  </a:lnTo>
                  <a:lnTo>
                    <a:pt x="983345" y="182509"/>
                  </a:lnTo>
                  <a:lnTo>
                    <a:pt x="1013039" y="217405"/>
                  </a:lnTo>
                  <a:lnTo>
                    <a:pt x="1039876" y="254647"/>
                  </a:lnTo>
                  <a:lnTo>
                    <a:pt x="1063688" y="294065"/>
                  </a:lnTo>
                  <a:lnTo>
                    <a:pt x="1084302" y="335488"/>
                  </a:lnTo>
                  <a:lnTo>
                    <a:pt x="1101550" y="378747"/>
                  </a:lnTo>
                  <a:lnTo>
                    <a:pt x="1115261" y="423672"/>
                  </a:lnTo>
                  <a:lnTo>
                    <a:pt x="1125266" y="470092"/>
                  </a:lnTo>
                  <a:lnTo>
                    <a:pt x="1131393" y="517837"/>
                  </a:lnTo>
                  <a:lnTo>
                    <a:pt x="1133473" y="566737"/>
                  </a:lnTo>
                  <a:lnTo>
                    <a:pt x="1131393" y="615638"/>
                  </a:lnTo>
                  <a:lnTo>
                    <a:pt x="1125265" y="663383"/>
                  </a:lnTo>
                  <a:lnTo>
                    <a:pt x="1115261" y="709803"/>
                  </a:lnTo>
                  <a:lnTo>
                    <a:pt x="1101550" y="754727"/>
                  </a:lnTo>
                  <a:lnTo>
                    <a:pt x="1084302" y="797986"/>
                  </a:lnTo>
                  <a:lnTo>
                    <a:pt x="1063687" y="839410"/>
                  </a:lnTo>
                  <a:lnTo>
                    <a:pt x="1039876" y="878828"/>
                  </a:lnTo>
                  <a:lnTo>
                    <a:pt x="1013038" y="916070"/>
                  </a:lnTo>
                  <a:lnTo>
                    <a:pt x="983344" y="950966"/>
                  </a:lnTo>
                  <a:lnTo>
                    <a:pt x="950964" y="983346"/>
                  </a:lnTo>
                  <a:lnTo>
                    <a:pt x="916068" y="1013040"/>
                  </a:lnTo>
                  <a:lnTo>
                    <a:pt x="878826" y="1039877"/>
                  </a:lnTo>
                  <a:lnTo>
                    <a:pt x="839409" y="1063688"/>
                  </a:lnTo>
                  <a:lnTo>
                    <a:pt x="797985" y="1084303"/>
                  </a:lnTo>
                  <a:lnTo>
                    <a:pt x="754726" y="1101551"/>
                  </a:lnTo>
                  <a:lnTo>
                    <a:pt x="709801" y="1115262"/>
                  </a:lnTo>
                  <a:lnTo>
                    <a:pt x="663381" y="1125267"/>
                  </a:lnTo>
                  <a:lnTo>
                    <a:pt x="615636" y="1131394"/>
                  </a:lnTo>
                  <a:lnTo>
                    <a:pt x="566736" y="1133474"/>
                  </a:lnTo>
                  <a:close/>
                </a:path>
              </a:pathLst>
            </a:custGeom>
            <a:solidFill>
              <a:srgbClr val="001C4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4196862" y="1742732"/>
            <a:ext cx="7263765" cy="3797300"/>
            <a:chOff x="4196862" y="1742732"/>
            <a:chExt cx="7263765" cy="3797300"/>
          </a:xfrm>
        </p:grpSpPr>
        <p:sp>
          <p:nvSpPr>
            <p:cNvPr id="6" name="object 6"/>
            <p:cNvSpPr/>
            <p:nvPr/>
          </p:nvSpPr>
          <p:spPr>
            <a:xfrm>
              <a:off x="7662091" y="1742732"/>
              <a:ext cx="3798570" cy="3797300"/>
            </a:xfrm>
            <a:custGeom>
              <a:rect l="l" t="t" r="r" b="b"/>
              <a:pathLst>
                <a:path w="3798570" h="3797300">
                  <a:moveTo>
                    <a:pt x="2137356" y="12699"/>
                  </a:moveTo>
                  <a:lnTo>
                    <a:pt x="1660913" y="12699"/>
                  </a:lnTo>
                  <a:lnTo>
                    <a:pt x="1707908" y="0"/>
                  </a:lnTo>
                  <a:lnTo>
                    <a:pt x="2090361" y="0"/>
                  </a:lnTo>
                  <a:lnTo>
                    <a:pt x="2137356" y="12699"/>
                  </a:lnTo>
                  <a:close/>
                </a:path>
                <a:path w="3798570" h="3797300">
                  <a:moveTo>
                    <a:pt x="2230273" y="25399"/>
                  </a:moveTo>
                  <a:lnTo>
                    <a:pt x="1567996" y="25399"/>
                  </a:lnTo>
                  <a:lnTo>
                    <a:pt x="1614270" y="12699"/>
                  </a:lnTo>
                  <a:lnTo>
                    <a:pt x="2183998" y="12699"/>
                  </a:lnTo>
                  <a:lnTo>
                    <a:pt x="2230273" y="25399"/>
                  </a:lnTo>
                  <a:close/>
                </a:path>
                <a:path w="3798570" h="3797300">
                  <a:moveTo>
                    <a:pt x="2276170" y="3759200"/>
                  </a:moveTo>
                  <a:lnTo>
                    <a:pt x="1522103" y="3759200"/>
                  </a:lnTo>
                  <a:lnTo>
                    <a:pt x="1212736" y="3670300"/>
                  </a:lnTo>
                  <a:lnTo>
                    <a:pt x="1170409" y="3644900"/>
                  </a:lnTo>
                  <a:lnTo>
                    <a:pt x="1128592" y="3632200"/>
                  </a:lnTo>
                  <a:lnTo>
                    <a:pt x="1087299" y="3606800"/>
                  </a:lnTo>
                  <a:lnTo>
                    <a:pt x="1046544" y="3594100"/>
                  </a:lnTo>
                  <a:lnTo>
                    <a:pt x="966707" y="3543300"/>
                  </a:lnTo>
                  <a:lnTo>
                    <a:pt x="927653" y="3530600"/>
                  </a:lnTo>
                  <a:lnTo>
                    <a:pt x="889193" y="3505200"/>
                  </a:lnTo>
                  <a:lnTo>
                    <a:pt x="851344" y="3479800"/>
                  </a:lnTo>
                  <a:lnTo>
                    <a:pt x="814118" y="3454400"/>
                  </a:lnTo>
                  <a:lnTo>
                    <a:pt x="777530" y="3429000"/>
                  </a:lnTo>
                  <a:lnTo>
                    <a:pt x="741595" y="3403600"/>
                  </a:lnTo>
                  <a:lnTo>
                    <a:pt x="706325" y="3365500"/>
                  </a:lnTo>
                  <a:lnTo>
                    <a:pt x="671737" y="3340100"/>
                  </a:lnTo>
                  <a:lnTo>
                    <a:pt x="637843" y="3314700"/>
                  </a:lnTo>
                  <a:lnTo>
                    <a:pt x="604659" y="3276600"/>
                  </a:lnTo>
                  <a:lnTo>
                    <a:pt x="572198" y="3251200"/>
                  </a:lnTo>
                  <a:lnTo>
                    <a:pt x="540474" y="3225800"/>
                  </a:lnTo>
                  <a:lnTo>
                    <a:pt x="509503" y="3187700"/>
                  </a:lnTo>
                  <a:lnTo>
                    <a:pt x="479297" y="3149600"/>
                  </a:lnTo>
                  <a:lnTo>
                    <a:pt x="449872" y="3124200"/>
                  </a:lnTo>
                  <a:lnTo>
                    <a:pt x="421242" y="3086100"/>
                  </a:lnTo>
                  <a:lnTo>
                    <a:pt x="393420" y="3048000"/>
                  </a:lnTo>
                  <a:lnTo>
                    <a:pt x="366422" y="3009900"/>
                  </a:lnTo>
                  <a:lnTo>
                    <a:pt x="340260" y="2971800"/>
                  </a:lnTo>
                  <a:lnTo>
                    <a:pt x="314950" y="2946400"/>
                  </a:lnTo>
                  <a:lnTo>
                    <a:pt x="290506" y="2908300"/>
                  </a:lnTo>
                  <a:lnTo>
                    <a:pt x="266943" y="2870200"/>
                  </a:lnTo>
                  <a:lnTo>
                    <a:pt x="244273" y="2819400"/>
                  </a:lnTo>
                  <a:lnTo>
                    <a:pt x="222512" y="2781300"/>
                  </a:lnTo>
                  <a:lnTo>
                    <a:pt x="201673" y="2743200"/>
                  </a:lnTo>
                  <a:lnTo>
                    <a:pt x="181772" y="2705100"/>
                  </a:lnTo>
                  <a:lnTo>
                    <a:pt x="162821" y="2667000"/>
                  </a:lnTo>
                  <a:lnTo>
                    <a:pt x="144836" y="2616200"/>
                  </a:lnTo>
                  <a:lnTo>
                    <a:pt x="127831" y="2578100"/>
                  </a:lnTo>
                  <a:lnTo>
                    <a:pt x="111820" y="2540000"/>
                  </a:lnTo>
                  <a:lnTo>
                    <a:pt x="96817" y="2489200"/>
                  </a:lnTo>
                  <a:lnTo>
                    <a:pt x="82836" y="2451100"/>
                  </a:lnTo>
                  <a:lnTo>
                    <a:pt x="69892" y="2400300"/>
                  </a:lnTo>
                  <a:lnTo>
                    <a:pt x="57999" y="2362200"/>
                  </a:lnTo>
                  <a:lnTo>
                    <a:pt x="47171" y="2311400"/>
                  </a:lnTo>
                  <a:lnTo>
                    <a:pt x="37422" y="2273300"/>
                  </a:lnTo>
                  <a:lnTo>
                    <a:pt x="28767" y="2222500"/>
                  </a:lnTo>
                  <a:lnTo>
                    <a:pt x="21220" y="2171700"/>
                  </a:lnTo>
                  <a:lnTo>
                    <a:pt x="14794" y="2133600"/>
                  </a:lnTo>
                  <a:lnTo>
                    <a:pt x="9505" y="2082800"/>
                  </a:lnTo>
                  <a:lnTo>
                    <a:pt x="5367" y="2032000"/>
                  </a:lnTo>
                  <a:lnTo>
                    <a:pt x="2393" y="1993900"/>
                  </a:lnTo>
                  <a:lnTo>
                    <a:pt x="599" y="1943100"/>
                  </a:lnTo>
                  <a:lnTo>
                    <a:pt x="0" y="1892300"/>
                  </a:lnTo>
                  <a:lnTo>
                    <a:pt x="601" y="1841500"/>
                  </a:lnTo>
                  <a:lnTo>
                    <a:pt x="2395" y="1790700"/>
                  </a:lnTo>
                  <a:lnTo>
                    <a:pt x="5369" y="1752600"/>
                  </a:lnTo>
                  <a:lnTo>
                    <a:pt x="9507" y="1701800"/>
                  </a:lnTo>
                  <a:lnTo>
                    <a:pt x="14796" y="1651000"/>
                  </a:lnTo>
                  <a:lnTo>
                    <a:pt x="21222" y="1612900"/>
                  </a:lnTo>
                  <a:lnTo>
                    <a:pt x="28769" y="1562100"/>
                  </a:lnTo>
                  <a:lnTo>
                    <a:pt x="37424" y="1511300"/>
                  </a:lnTo>
                  <a:lnTo>
                    <a:pt x="47173" y="1473199"/>
                  </a:lnTo>
                  <a:lnTo>
                    <a:pt x="58001" y="1422399"/>
                  </a:lnTo>
                  <a:lnTo>
                    <a:pt x="69894" y="1384299"/>
                  </a:lnTo>
                  <a:lnTo>
                    <a:pt x="82838" y="1333499"/>
                  </a:lnTo>
                  <a:lnTo>
                    <a:pt x="96818" y="1295399"/>
                  </a:lnTo>
                  <a:lnTo>
                    <a:pt x="111821" y="1244599"/>
                  </a:lnTo>
                  <a:lnTo>
                    <a:pt x="127833" y="1206499"/>
                  </a:lnTo>
                  <a:lnTo>
                    <a:pt x="144838" y="1168399"/>
                  </a:lnTo>
                  <a:lnTo>
                    <a:pt x="162823" y="1117599"/>
                  </a:lnTo>
                  <a:lnTo>
                    <a:pt x="181773" y="1079499"/>
                  </a:lnTo>
                  <a:lnTo>
                    <a:pt x="201674" y="1041399"/>
                  </a:lnTo>
                  <a:lnTo>
                    <a:pt x="222513" y="1003299"/>
                  </a:lnTo>
                  <a:lnTo>
                    <a:pt x="244274" y="965199"/>
                  </a:lnTo>
                  <a:lnTo>
                    <a:pt x="266944" y="927099"/>
                  </a:lnTo>
                  <a:lnTo>
                    <a:pt x="290507" y="888999"/>
                  </a:lnTo>
                  <a:lnTo>
                    <a:pt x="314951" y="850899"/>
                  </a:lnTo>
                  <a:lnTo>
                    <a:pt x="340261" y="812799"/>
                  </a:lnTo>
                  <a:lnTo>
                    <a:pt x="366422" y="774699"/>
                  </a:lnTo>
                  <a:lnTo>
                    <a:pt x="393421" y="736599"/>
                  </a:lnTo>
                  <a:lnTo>
                    <a:pt x="421242" y="698499"/>
                  </a:lnTo>
                  <a:lnTo>
                    <a:pt x="449873" y="660399"/>
                  </a:lnTo>
                  <a:lnTo>
                    <a:pt x="479298" y="634999"/>
                  </a:lnTo>
                  <a:lnTo>
                    <a:pt x="509503" y="596899"/>
                  </a:lnTo>
                  <a:lnTo>
                    <a:pt x="540475" y="571499"/>
                  </a:lnTo>
                  <a:lnTo>
                    <a:pt x="572198" y="533399"/>
                  </a:lnTo>
                  <a:lnTo>
                    <a:pt x="604659" y="507999"/>
                  </a:lnTo>
                  <a:lnTo>
                    <a:pt x="637844" y="469899"/>
                  </a:lnTo>
                  <a:lnTo>
                    <a:pt x="671737" y="444499"/>
                  </a:lnTo>
                  <a:lnTo>
                    <a:pt x="706326" y="419099"/>
                  </a:lnTo>
                  <a:lnTo>
                    <a:pt x="741595" y="380999"/>
                  </a:lnTo>
                  <a:lnTo>
                    <a:pt x="777530" y="355599"/>
                  </a:lnTo>
                  <a:lnTo>
                    <a:pt x="814118" y="330199"/>
                  </a:lnTo>
                  <a:lnTo>
                    <a:pt x="851344" y="304799"/>
                  </a:lnTo>
                  <a:lnTo>
                    <a:pt x="889194" y="279399"/>
                  </a:lnTo>
                  <a:lnTo>
                    <a:pt x="927653" y="266699"/>
                  </a:lnTo>
                  <a:lnTo>
                    <a:pt x="966707" y="241299"/>
                  </a:lnTo>
                  <a:lnTo>
                    <a:pt x="1046544" y="190499"/>
                  </a:lnTo>
                  <a:lnTo>
                    <a:pt x="1087299" y="177799"/>
                  </a:lnTo>
                  <a:lnTo>
                    <a:pt x="1128592" y="152399"/>
                  </a:lnTo>
                  <a:lnTo>
                    <a:pt x="1212736" y="126999"/>
                  </a:lnTo>
                  <a:lnTo>
                    <a:pt x="1255558" y="101599"/>
                  </a:lnTo>
                  <a:lnTo>
                    <a:pt x="1522103" y="25399"/>
                  </a:lnTo>
                  <a:lnTo>
                    <a:pt x="2276166" y="25399"/>
                  </a:lnTo>
                  <a:lnTo>
                    <a:pt x="2542711" y="101599"/>
                  </a:lnTo>
                  <a:lnTo>
                    <a:pt x="2585534" y="126999"/>
                  </a:lnTo>
                  <a:lnTo>
                    <a:pt x="2669678" y="152399"/>
                  </a:lnTo>
                  <a:lnTo>
                    <a:pt x="2710971" y="177799"/>
                  </a:lnTo>
                  <a:lnTo>
                    <a:pt x="2751725" y="190499"/>
                  </a:lnTo>
                  <a:lnTo>
                    <a:pt x="2831563" y="241299"/>
                  </a:lnTo>
                  <a:lnTo>
                    <a:pt x="2870617" y="266699"/>
                  </a:lnTo>
                  <a:lnTo>
                    <a:pt x="2909076" y="279399"/>
                  </a:lnTo>
                  <a:lnTo>
                    <a:pt x="2946926" y="304799"/>
                  </a:lnTo>
                  <a:lnTo>
                    <a:pt x="2984152" y="330199"/>
                  </a:lnTo>
                  <a:lnTo>
                    <a:pt x="3020740" y="355599"/>
                  </a:lnTo>
                  <a:lnTo>
                    <a:pt x="3056675" y="380999"/>
                  </a:lnTo>
                  <a:lnTo>
                    <a:pt x="3091945" y="419099"/>
                  </a:lnTo>
                  <a:lnTo>
                    <a:pt x="3126533" y="444499"/>
                  </a:lnTo>
                  <a:lnTo>
                    <a:pt x="3160427" y="469899"/>
                  </a:lnTo>
                  <a:lnTo>
                    <a:pt x="3193611" y="507999"/>
                  </a:lnTo>
                  <a:lnTo>
                    <a:pt x="3226072" y="533399"/>
                  </a:lnTo>
                  <a:lnTo>
                    <a:pt x="3257796" y="571499"/>
                  </a:lnTo>
                  <a:lnTo>
                    <a:pt x="3288767" y="596899"/>
                  </a:lnTo>
                  <a:lnTo>
                    <a:pt x="3318973" y="634999"/>
                  </a:lnTo>
                  <a:lnTo>
                    <a:pt x="3348398" y="660399"/>
                  </a:lnTo>
                  <a:lnTo>
                    <a:pt x="3377028" y="698499"/>
                  </a:lnTo>
                  <a:lnTo>
                    <a:pt x="3404850" y="736599"/>
                  </a:lnTo>
                  <a:lnTo>
                    <a:pt x="3431849" y="774699"/>
                  </a:lnTo>
                  <a:lnTo>
                    <a:pt x="3458010" y="812799"/>
                  </a:lnTo>
                  <a:lnTo>
                    <a:pt x="3483320" y="850899"/>
                  </a:lnTo>
                  <a:lnTo>
                    <a:pt x="3507764" y="888999"/>
                  </a:lnTo>
                  <a:lnTo>
                    <a:pt x="3531328" y="927099"/>
                  </a:lnTo>
                  <a:lnTo>
                    <a:pt x="3553998" y="965199"/>
                  </a:lnTo>
                  <a:lnTo>
                    <a:pt x="3575759" y="1003299"/>
                  </a:lnTo>
                  <a:lnTo>
                    <a:pt x="3596597" y="1041399"/>
                  </a:lnTo>
                  <a:lnTo>
                    <a:pt x="3616499" y="1079499"/>
                  </a:lnTo>
                  <a:lnTo>
                    <a:pt x="3635449" y="1117599"/>
                  </a:lnTo>
                  <a:lnTo>
                    <a:pt x="3653434" y="1168399"/>
                  </a:lnTo>
                  <a:lnTo>
                    <a:pt x="3670440" y="1206499"/>
                  </a:lnTo>
                  <a:lnTo>
                    <a:pt x="3686451" y="1244599"/>
                  </a:lnTo>
                  <a:lnTo>
                    <a:pt x="3701454" y="1295399"/>
                  </a:lnTo>
                  <a:lnTo>
                    <a:pt x="3715435" y="1333499"/>
                  </a:lnTo>
                  <a:lnTo>
                    <a:pt x="3728379" y="1384299"/>
                  </a:lnTo>
                  <a:lnTo>
                    <a:pt x="3740272" y="1422399"/>
                  </a:lnTo>
                  <a:lnTo>
                    <a:pt x="3751100" y="1473199"/>
                  </a:lnTo>
                  <a:lnTo>
                    <a:pt x="3760849" y="1511300"/>
                  </a:lnTo>
                  <a:lnTo>
                    <a:pt x="3769504" y="1562100"/>
                  </a:lnTo>
                  <a:lnTo>
                    <a:pt x="3777052" y="1612900"/>
                  </a:lnTo>
                  <a:lnTo>
                    <a:pt x="3783477" y="1651000"/>
                  </a:lnTo>
                  <a:lnTo>
                    <a:pt x="3788766" y="1701800"/>
                  </a:lnTo>
                  <a:lnTo>
                    <a:pt x="3792905" y="1752600"/>
                  </a:lnTo>
                  <a:lnTo>
                    <a:pt x="3795878" y="1790700"/>
                  </a:lnTo>
                  <a:lnTo>
                    <a:pt x="3797673" y="1841500"/>
                  </a:lnTo>
                  <a:lnTo>
                    <a:pt x="3798274" y="1892300"/>
                  </a:lnTo>
                  <a:lnTo>
                    <a:pt x="3797672" y="1943100"/>
                  </a:lnTo>
                  <a:lnTo>
                    <a:pt x="3795878" y="1993900"/>
                  </a:lnTo>
                  <a:lnTo>
                    <a:pt x="3792904" y="2032000"/>
                  </a:lnTo>
                  <a:lnTo>
                    <a:pt x="3788766" y="2082800"/>
                  </a:lnTo>
                  <a:lnTo>
                    <a:pt x="3783477" y="2133600"/>
                  </a:lnTo>
                  <a:lnTo>
                    <a:pt x="3777052" y="2171700"/>
                  </a:lnTo>
                  <a:lnTo>
                    <a:pt x="3769504" y="2222500"/>
                  </a:lnTo>
                  <a:lnTo>
                    <a:pt x="3760849" y="2273300"/>
                  </a:lnTo>
                  <a:lnTo>
                    <a:pt x="3751100" y="2311400"/>
                  </a:lnTo>
                  <a:lnTo>
                    <a:pt x="3740272" y="2362200"/>
                  </a:lnTo>
                  <a:lnTo>
                    <a:pt x="3728379" y="2400300"/>
                  </a:lnTo>
                  <a:lnTo>
                    <a:pt x="3715435" y="2451100"/>
                  </a:lnTo>
                  <a:lnTo>
                    <a:pt x="3701455" y="2489200"/>
                  </a:lnTo>
                  <a:lnTo>
                    <a:pt x="3686451" y="2540000"/>
                  </a:lnTo>
                  <a:lnTo>
                    <a:pt x="3670440" y="2578100"/>
                  </a:lnTo>
                  <a:lnTo>
                    <a:pt x="3653435" y="2616200"/>
                  </a:lnTo>
                  <a:lnTo>
                    <a:pt x="3635450" y="2667000"/>
                  </a:lnTo>
                  <a:lnTo>
                    <a:pt x="3616500" y="2705100"/>
                  </a:lnTo>
                  <a:lnTo>
                    <a:pt x="3596599" y="2743200"/>
                  </a:lnTo>
                  <a:lnTo>
                    <a:pt x="3575760" y="2781300"/>
                  </a:lnTo>
                  <a:lnTo>
                    <a:pt x="3553999" y="2819400"/>
                  </a:lnTo>
                  <a:lnTo>
                    <a:pt x="3531329" y="2870200"/>
                  </a:lnTo>
                  <a:lnTo>
                    <a:pt x="3507765" y="2908300"/>
                  </a:lnTo>
                  <a:lnTo>
                    <a:pt x="3483321" y="2946400"/>
                  </a:lnTo>
                  <a:lnTo>
                    <a:pt x="3458012" y="2971800"/>
                  </a:lnTo>
                  <a:lnTo>
                    <a:pt x="3431850" y="3009900"/>
                  </a:lnTo>
                  <a:lnTo>
                    <a:pt x="3404852" y="3048000"/>
                  </a:lnTo>
                  <a:lnTo>
                    <a:pt x="3377030" y="3086100"/>
                  </a:lnTo>
                  <a:lnTo>
                    <a:pt x="3348400" y="3124200"/>
                  </a:lnTo>
                  <a:lnTo>
                    <a:pt x="3318975" y="3149600"/>
                  </a:lnTo>
                  <a:lnTo>
                    <a:pt x="3288769" y="3187700"/>
                  </a:lnTo>
                  <a:lnTo>
                    <a:pt x="3257798" y="3225800"/>
                  </a:lnTo>
                  <a:lnTo>
                    <a:pt x="3226075" y="3251200"/>
                  </a:lnTo>
                  <a:lnTo>
                    <a:pt x="3193614" y="3276600"/>
                  </a:lnTo>
                  <a:lnTo>
                    <a:pt x="3160429" y="3314700"/>
                  </a:lnTo>
                  <a:lnTo>
                    <a:pt x="3126536" y="3340100"/>
                  </a:lnTo>
                  <a:lnTo>
                    <a:pt x="3091947" y="3365500"/>
                  </a:lnTo>
                  <a:lnTo>
                    <a:pt x="3056678" y="3403600"/>
                  </a:lnTo>
                  <a:lnTo>
                    <a:pt x="3020742" y="3429000"/>
                  </a:lnTo>
                  <a:lnTo>
                    <a:pt x="2984154" y="3454400"/>
                  </a:lnTo>
                  <a:lnTo>
                    <a:pt x="2946929" y="3479800"/>
                  </a:lnTo>
                  <a:lnTo>
                    <a:pt x="2909079" y="3505200"/>
                  </a:lnTo>
                  <a:lnTo>
                    <a:pt x="2870620" y="3530600"/>
                  </a:lnTo>
                  <a:lnTo>
                    <a:pt x="2831566" y="3543300"/>
                  </a:lnTo>
                  <a:lnTo>
                    <a:pt x="2751728" y="3594100"/>
                  </a:lnTo>
                  <a:lnTo>
                    <a:pt x="2710974" y="3606800"/>
                  </a:lnTo>
                  <a:lnTo>
                    <a:pt x="2669681" y="3632200"/>
                  </a:lnTo>
                  <a:lnTo>
                    <a:pt x="2627864" y="3644900"/>
                  </a:lnTo>
                  <a:lnTo>
                    <a:pt x="2585537" y="3670300"/>
                  </a:lnTo>
                  <a:lnTo>
                    <a:pt x="2276170" y="3759200"/>
                  </a:lnTo>
                  <a:close/>
                </a:path>
                <a:path w="3798570" h="3797300">
                  <a:moveTo>
                    <a:pt x="2184002" y="3771900"/>
                  </a:moveTo>
                  <a:lnTo>
                    <a:pt x="1614271" y="3771900"/>
                  </a:lnTo>
                  <a:lnTo>
                    <a:pt x="1567996" y="3759200"/>
                  </a:lnTo>
                  <a:lnTo>
                    <a:pt x="2230277" y="3759200"/>
                  </a:lnTo>
                  <a:lnTo>
                    <a:pt x="2184002" y="3771900"/>
                  </a:lnTo>
                  <a:close/>
                </a:path>
                <a:path w="3798570" h="3797300">
                  <a:moveTo>
                    <a:pt x="2090365" y="3784600"/>
                  </a:moveTo>
                  <a:lnTo>
                    <a:pt x="1707908" y="3784600"/>
                  </a:lnTo>
                  <a:lnTo>
                    <a:pt x="1660913" y="3771900"/>
                  </a:lnTo>
                  <a:lnTo>
                    <a:pt x="2137360" y="3771900"/>
                  </a:lnTo>
                  <a:lnTo>
                    <a:pt x="2090365" y="3784600"/>
                  </a:lnTo>
                  <a:close/>
                </a:path>
                <a:path w="3798570" h="3797300">
                  <a:moveTo>
                    <a:pt x="1947402" y="3797300"/>
                  </a:moveTo>
                  <a:lnTo>
                    <a:pt x="1850871" y="3797300"/>
                  </a:lnTo>
                  <a:lnTo>
                    <a:pt x="1802902" y="3784600"/>
                  </a:lnTo>
                  <a:lnTo>
                    <a:pt x="1995372" y="3784600"/>
                  </a:lnTo>
                  <a:lnTo>
                    <a:pt x="1947402" y="3797300"/>
                  </a:lnTo>
                  <a:close/>
                </a:path>
              </a:pathLst>
            </a:custGeom>
            <a:solidFill>
              <a:srgbClr val="294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96862" y="1742732"/>
              <a:ext cx="3798570" cy="3797300"/>
            </a:xfrm>
            <a:custGeom>
              <a:rect l="l" t="t" r="r" b="b"/>
              <a:pathLst>
                <a:path w="3798570" h="3797300">
                  <a:moveTo>
                    <a:pt x="2137356" y="12699"/>
                  </a:moveTo>
                  <a:lnTo>
                    <a:pt x="1660912" y="12699"/>
                  </a:lnTo>
                  <a:lnTo>
                    <a:pt x="1707908" y="0"/>
                  </a:lnTo>
                  <a:lnTo>
                    <a:pt x="2090361" y="0"/>
                  </a:lnTo>
                  <a:lnTo>
                    <a:pt x="2137356" y="12699"/>
                  </a:lnTo>
                  <a:close/>
                </a:path>
                <a:path w="3798570" h="3797300">
                  <a:moveTo>
                    <a:pt x="2230273" y="25399"/>
                  </a:moveTo>
                  <a:lnTo>
                    <a:pt x="1567996" y="25399"/>
                  </a:lnTo>
                  <a:lnTo>
                    <a:pt x="1614270" y="12699"/>
                  </a:lnTo>
                  <a:lnTo>
                    <a:pt x="2183998" y="12699"/>
                  </a:lnTo>
                  <a:lnTo>
                    <a:pt x="2230273" y="25399"/>
                  </a:lnTo>
                  <a:close/>
                </a:path>
                <a:path w="3798570" h="3797300">
                  <a:moveTo>
                    <a:pt x="2276169" y="3759200"/>
                  </a:moveTo>
                  <a:lnTo>
                    <a:pt x="1522103" y="3759200"/>
                  </a:lnTo>
                  <a:lnTo>
                    <a:pt x="1212736" y="3670300"/>
                  </a:lnTo>
                  <a:lnTo>
                    <a:pt x="1170409" y="3644900"/>
                  </a:lnTo>
                  <a:lnTo>
                    <a:pt x="1128592" y="3632200"/>
                  </a:lnTo>
                  <a:lnTo>
                    <a:pt x="1087299" y="3606800"/>
                  </a:lnTo>
                  <a:lnTo>
                    <a:pt x="1046544" y="3594100"/>
                  </a:lnTo>
                  <a:lnTo>
                    <a:pt x="966707" y="3543300"/>
                  </a:lnTo>
                  <a:lnTo>
                    <a:pt x="927652" y="3530600"/>
                  </a:lnTo>
                  <a:lnTo>
                    <a:pt x="889193" y="3505200"/>
                  </a:lnTo>
                  <a:lnTo>
                    <a:pt x="851344" y="3479800"/>
                  </a:lnTo>
                  <a:lnTo>
                    <a:pt x="814118" y="3454400"/>
                  </a:lnTo>
                  <a:lnTo>
                    <a:pt x="777530" y="3429000"/>
                  </a:lnTo>
                  <a:lnTo>
                    <a:pt x="741594" y="3403600"/>
                  </a:lnTo>
                  <a:lnTo>
                    <a:pt x="706325" y="3365500"/>
                  </a:lnTo>
                  <a:lnTo>
                    <a:pt x="671737" y="3340100"/>
                  </a:lnTo>
                  <a:lnTo>
                    <a:pt x="637843" y="3314700"/>
                  </a:lnTo>
                  <a:lnTo>
                    <a:pt x="604659" y="3276600"/>
                  </a:lnTo>
                  <a:lnTo>
                    <a:pt x="572198" y="3251200"/>
                  </a:lnTo>
                  <a:lnTo>
                    <a:pt x="540474" y="3225800"/>
                  </a:lnTo>
                  <a:lnTo>
                    <a:pt x="509503" y="3187700"/>
                  </a:lnTo>
                  <a:lnTo>
                    <a:pt x="479297" y="3149600"/>
                  </a:lnTo>
                  <a:lnTo>
                    <a:pt x="449872" y="3124200"/>
                  </a:lnTo>
                  <a:lnTo>
                    <a:pt x="421242" y="3086100"/>
                  </a:lnTo>
                  <a:lnTo>
                    <a:pt x="393420" y="3048000"/>
                  </a:lnTo>
                  <a:lnTo>
                    <a:pt x="366421" y="3009900"/>
                  </a:lnTo>
                  <a:lnTo>
                    <a:pt x="340260" y="2971800"/>
                  </a:lnTo>
                  <a:lnTo>
                    <a:pt x="314950" y="2946400"/>
                  </a:lnTo>
                  <a:lnTo>
                    <a:pt x="290506" y="2908300"/>
                  </a:lnTo>
                  <a:lnTo>
                    <a:pt x="266943" y="2870200"/>
                  </a:lnTo>
                  <a:lnTo>
                    <a:pt x="244273" y="2819400"/>
                  </a:lnTo>
                  <a:lnTo>
                    <a:pt x="222512" y="2781300"/>
                  </a:lnTo>
                  <a:lnTo>
                    <a:pt x="201673" y="2743200"/>
                  </a:lnTo>
                  <a:lnTo>
                    <a:pt x="181772" y="2705100"/>
                  </a:lnTo>
                  <a:lnTo>
                    <a:pt x="162821" y="2667000"/>
                  </a:lnTo>
                  <a:lnTo>
                    <a:pt x="144836" y="2616200"/>
                  </a:lnTo>
                  <a:lnTo>
                    <a:pt x="127831" y="2578100"/>
                  </a:lnTo>
                  <a:lnTo>
                    <a:pt x="111820" y="2540000"/>
                  </a:lnTo>
                  <a:lnTo>
                    <a:pt x="96817" y="2489200"/>
                  </a:lnTo>
                  <a:lnTo>
                    <a:pt x="82836" y="2451100"/>
                  </a:lnTo>
                  <a:lnTo>
                    <a:pt x="69892" y="2400300"/>
                  </a:lnTo>
                  <a:lnTo>
                    <a:pt x="57999" y="2362200"/>
                  </a:lnTo>
                  <a:lnTo>
                    <a:pt x="47171" y="2311400"/>
                  </a:lnTo>
                  <a:lnTo>
                    <a:pt x="37422" y="2273300"/>
                  </a:lnTo>
                  <a:lnTo>
                    <a:pt x="28767" y="2222500"/>
                  </a:lnTo>
                  <a:lnTo>
                    <a:pt x="21220" y="2171700"/>
                  </a:lnTo>
                  <a:lnTo>
                    <a:pt x="14794" y="2133600"/>
                  </a:lnTo>
                  <a:lnTo>
                    <a:pt x="9505" y="2082800"/>
                  </a:lnTo>
                  <a:lnTo>
                    <a:pt x="5367" y="2032000"/>
                  </a:lnTo>
                  <a:lnTo>
                    <a:pt x="2393" y="1993900"/>
                  </a:lnTo>
                  <a:lnTo>
                    <a:pt x="599" y="1943100"/>
                  </a:lnTo>
                  <a:lnTo>
                    <a:pt x="0" y="1892300"/>
                  </a:lnTo>
                  <a:lnTo>
                    <a:pt x="601" y="1841500"/>
                  </a:lnTo>
                  <a:lnTo>
                    <a:pt x="2395" y="1790700"/>
                  </a:lnTo>
                  <a:lnTo>
                    <a:pt x="5369" y="1752600"/>
                  </a:lnTo>
                  <a:lnTo>
                    <a:pt x="9507" y="1701800"/>
                  </a:lnTo>
                  <a:lnTo>
                    <a:pt x="14796" y="1651000"/>
                  </a:lnTo>
                  <a:lnTo>
                    <a:pt x="21222" y="1612900"/>
                  </a:lnTo>
                  <a:lnTo>
                    <a:pt x="28769" y="1562100"/>
                  </a:lnTo>
                  <a:lnTo>
                    <a:pt x="37424" y="1511300"/>
                  </a:lnTo>
                  <a:lnTo>
                    <a:pt x="47173" y="1473199"/>
                  </a:lnTo>
                  <a:lnTo>
                    <a:pt x="58001" y="1422399"/>
                  </a:lnTo>
                  <a:lnTo>
                    <a:pt x="69894" y="1384299"/>
                  </a:lnTo>
                  <a:lnTo>
                    <a:pt x="82838" y="1333499"/>
                  </a:lnTo>
                  <a:lnTo>
                    <a:pt x="96818" y="1295399"/>
                  </a:lnTo>
                  <a:lnTo>
                    <a:pt x="111821" y="1244599"/>
                  </a:lnTo>
                  <a:lnTo>
                    <a:pt x="127833" y="1206499"/>
                  </a:lnTo>
                  <a:lnTo>
                    <a:pt x="144838" y="1168399"/>
                  </a:lnTo>
                  <a:lnTo>
                    <a:pt x="162823" y="1117599"/>
                  </a:lnTo>
                  <a:lnTo>
                    <a:pt x="181773" y="1079499"/>
                  </a:lnTo>
                  <a:lnTo>
                    <a:pt x="201674" y="1041399"/>
                  </a:lnTo>
                  <a:lnTo>
                    <a:pt x="222513" y="1003299"/>
                  </a:lnTo>
                  <a:lnTo>
                    <a:pt x="244274" y="965199"/>
                  </a:lnTo>
                  <a:lnTo>
                    <a:pt x="266943" y="927099"/>
                  </a:lnTo>
                  <a:lnTo>
                    <a:pt x="290507" y="888999"/>
                  </a:lnTo>
                  <a:lnTo>
                    <a:pt x="314951" y="850899"/>
                  </a:lnTo>
                  <a:lnTo>
                    <a:pt x="340261" y="812799"/>
                  </a:lnTo>
                  <a:lnTo>
                    <a:pt x="366422" y="774699"/>
                  </a:lnTo>
                  <a:lnTo>
                    <a:pt x="393421" y="736599"/>
                  </a:lnTo>
                  <a:lnTo>
                    <a:pt x="421242" y="698499"/>
                  </a:lnTo>
                  <a:lnTo>
                    <a:pt x="449873" y="660399"/>
                  </a:lnTo>
                  <a:lnTo>
                    <a:pt x="479298" y="634999"/>
                  </a:lnTo>
                  <a:lnTo>
                    <a:pt x="509503" y="596899"/>
                  </a:lnTo>
                  <a:lnTo>
                    <a:pt x="540475" y="571499"/>
                  </a:lnTo>
                  <a:lnTo>
                    <a:pt x="572198" y="533399"/>
                  </a:lnTo>
                  <a:lnTo>
                    <a:pt x="604659" y="507999"/>
                  </a:lnTo>
                  <a:lnTo>
                    <a:pt x="637843" y="469899"/>
                  </a:lnTo>
                  <a:lnTo>
                    <a:pt x="671737" y="444499"/>
                  </a:lnTo>
                  <a:lnTo>
                    <a:pt x="706325" y="419099"/>
                  </a:lnTo>
                  <a:lnTo>
                    <a:pt x="741595" y="380999"/>
                  </a:lnTo>
                  <a:lnTo>
                    <a:pt x="777530" y="355599"/>
                  </a:lnTo>
                  <a:lnTo>
                    <a:pt x="814118" y="330199"/>
                  </a:lnTo>
                  <a:lnTo>
                    <a:pt x="851344" y="304799"/>
                  </a:lnTo>
                  <a:lnTo>
                    <a:pt x="889193" y="279399"/>
                  </a:lnTo>
                  <a:lnTo>
                    <a:pt x="927652" y="266699"/>
                  </a:lnTo>
                  <a:lnTo>
                    <a:pt x="966707" y="241299"/>
                  </a:lnTo>
                  <a:lnTo>
                    <a:pt x="1046544" y="190499"/>
                  </a:lnTo>
                  <a:lnTo>
                    <a:pt x="1087299" y="177799"/>
                  </a:lnTo>
                  <a:lnTo>
                    <a:pt x="1128592" y="152399"/>
                  </a:lnTo>
                  <a:lnTo>
                    <a:pt x="1212736" y="126999"/>
                  </a:lnTo>
                  <a:lnTo>
                    <a:pt x="1255558" y="101599"/>
                  </a:lnTo>
                  <a:lnTo>
                    <a:pt x="1522103" y="25399"/>
                  </a:lnTo>
                  <a:lnTo>
                    <a:pt x="2276166" y="25399"/>
                  </a:lnTo>
                  <a:lnTo>
                    <a:pt x="2542711" y="101599"/>
                  </a:lnTo>
                  <a:lnTo>
                    <a:pt x="2585533" y="126999"/>
                  </a:lnTo>
                  <a:lnTo>
                    <a:pt x="2669677" y="152399"/>
                  </a:lnTo>
                  <a:lnTo>
                    <a:pt x="2710970" y="177799"/>
                  </a:lnTo>
                  <a:lnTo>
                    <a:pt x="2751725" y="190499"/>
                  </a:lnTo>
                  <a:lnTo>
                    <a:pt x="2831563" y="241299"/>
                  </a:lnTo>
                  <a:lnTo>
                    <a:pt x="2870617" y="266699"/>
                  </a:lnTo>
                  <a:lnTo>
                    <a:pt x="2909076" y="279399"/>
                  </a:lnTo>
                  <a:lnTo>
                    <a:pt x="2946926" y="304799"/>
                  </a:lnTo>
                  <a:lnTo>
                    <a:pt x="2984151" y="330199"/>
                  </a:lnTo>
                  <a:lnTo>
                    <a:pt x="3020739" y="355599"/>
                  </a:lnTo>
                  <a:lnTo>
                    <a:pt x="3056675" y="380999"/>
                  </a:lnTo>
                  <a:lnTo>
                    <a:pt x="3091944" y="419099"/>
                  </a:lnTo>
                  <a:lnTo>
                    <a:pt x="3126533" y="444499"/>
                  </a:lnTo>
                  <a:lnTo>
                    <a:pt x="3160426" y="469899"/>
                  </a:lnTo>
                  <a:lnTo>
                    <a:pt x="3193611" y="507999"/>
                  </a:lnTo>
                  <a:lnTo>
                    <a:pt x="3226072" y="533399"/>
                  </a:lnTo>
                  <a:lnTo>
                    <a:pt x="3257795" y="571499"/>
                  </a:lnTo>
                  <a:lnTo>
                    <a:pt x="3288767" y="596899"/>
                  </a:lnTo>
                  <a:lnTo>
                    <a:pt x="3318973" y="634999"/>
                  </a:lnTo>
                  <a:lnTo>
                    <a:pt x="3348398" y="660399"/>
                  </a:lnTo>
                  <a:lnTo>
                    <a:pt x="3377028" y="698499"/>
                  </a:lnTo>
                  <a:lnTo>
                    <a:pt x="3404850" y="736599"/>
                  </a:lnTo>
                  <a:lnTo>
                    <a:pt x="3431848" y="774699"/>
                  </a:lnTo>
                  <a:lnTo>
                    <a:pt x="3458010" y="812799"/>
                  </a:lnTo>
                  <a:lnTo>
                    <a:pt x="3483320" y="850899"/>
                  </a:lnTo>
                  <a:lnTo>
                    <a:pt x="3507764" y="888999"/>
                  </a:lnTo>
                  <a:lnTo>
                    <a:pt x="3531328" y="927099"/>
                  </a:lnTo>
                  <a:lnTo>
                    <a:pt x="3553997" y="965199"/>
                  </a:lnTo>
                  <a:lnTo>
                    <a:pt x="3575759" y="1003299"/>
                  </a:lnTo>
                  <a:lnTo>
                    <a:pt x="3596597" y="1041399"/>
                  </a:lnTo>
                  <a:lnTo>
                    <a:pt x="3616499" y="1079499"/>
                  </a:lnTo>
                  <a:lnTo>
                    <a:pt x="3635449" y="1117599"/>
                  </a:lnTo>
                  <a:lnTo>
                    <a:pt x="3653434" y="1168399"/>
                  </a:lnTo>
                  <a:lnTo>
                    <a:pt x="3670439" y="1206499"/>
                  </a:lnTo>
                  <a:lnTo>
                    <a:pt x="3686450" y="1244599"/>
                  </a:lnTo>
                  <a:lnTo>
                    <a:pt x="3701454" y="1295399"/>
                  </a:lnTo>
                  <a:lnTo>
                    <a:pt x="3715434" y="1333499"/>
                  </a:lnTo>
                  <a:lnTo>
                    <a:pt x="3728379" y="1384299"/>
                  </a:lnTo>
                  <a:lnTo>
                    <a:pt x="3740272" y="1422399"/>
                  </a:lnTo>
                  <a:lnTo>
                    <a:pt x="3751100" y="1473199"/>
                  </a:lnTo>
                  <a:lnTo>
                    <a:pt x="3760849" y="1511300"/>
                  </a:lnTo>
                  <a:lnTo>
                    <a:pt x="3769504" y="1562100"/>
                  </a:lnTo>
                  <a:lnTo>
                    <a:pt x="3777051" y="1612900"/>
                  </a:lnTo>
                  <a:lnTo>
                    <a:pt x="3783477" y="1651000"/>
                  </a:lnTo>
                  <a:lnTo>
                    <a:pt x="3788766" y="1701800"/>
                  </a:lnTo>
                  <a:lnTo>
                    <a:pt x="3792904" y="1752600"/>
                  </a:lnTo>
                  <a:lnTo>
                    <a:pt x="3795878" y="1790700"/>
                  </a:lnTo>
                  <a:lnTo>
                    <a:pt x="3797673" y="1841500"/>
                  </a:lnTo>
                  <a:lnTo>
                    <a:pt x="3798273" y="1892300"/>
                  </a:lnTo>
                  <a:lnTo>
                    <a:pt x="3797672" y="1943100"/>
                  </a:lnTo>
                  <a:lnTo>
                    <a:pt x="3795877" y="1993900"/>
                  </a:lnTo>
                  <a:lnTo>
                    <a:pt x="3792904" y="2032000"/>
                  </a:lnTo>
                  <a:lnTo>
                    <a:pt x="3788765" y="2082800"/>
                  </a:lnTo>
                  <a:lnTo>
                    <a:pt x="3783476" y="2133600"/>
                  </a:lnTo>
                  <a:lnTo>
                    <a:pt x="3777051" y="2171700"/>
                  </a:lnTo>
                  <a:lnTo>
                    <a:pt x="3769504" y="2222500"/>
                  </a:lnTo>
                  <a:lnTo>
                    <a:pt x="3760849" y="2273300"/>
                  </a:lnTo>
                  <a:lnTo>
                    <a:pt x="3751100" y="2311400"/>
                  </a:lnTo>
                  <a:lnTo>
                    <a:pt x="3740272" y="2362200"/>
                  </a:lnTo>
                  <a:lnTo>
                    <a:pt x="3728379" y="2400300"/>
                  </a:lnTo>
                  <a:lnTo>
                    <a:pt x="3715435" y="2451100"/>
                  </a:lnTo>
                  <a:lnTo>
                    <a:pt x="3701454" y="2489200"/>
                  </a:lnTo>
                  <a:lnTo>
                    <a:pt x="3686451" y="2540000"/>
                  </a:lnTo>
                  <a:lnTo>
                    <a:pt x="3670440" y="2578100"/>
                  </a:lnTo>
                  <a:lnTo>
                    <a:pt x="3653435" y="2616200"/>
                  </a:lnTo>
                  <a:lnTo>
                    <a:pt x="3635450" y="2667000"/>
                  </a:lnTo>
                  <a:lnTo>
                    <a:pt x="3616500" y="2705100"/>
                  </a:lnTo>
                  <a:lnTo>
                    <a:pt x="3596598" y="2743200"/>
                  </a:lnTo>
                  <a:lnTo>
                    <a:pt x="3575760" y="2781300"/>
                  </a:lnTo>
                  <a:lnTo>
                    <a:pt x="3553999" y="2819400"/>
                  </a:lnTo>
                  <a:lnTo>
                    <a:pt x="3531329" y="2870200"/>
                  </a:lnTo>
                  <a:lnTo>
                    <a:pt x="3507765" y="2908300"/>
                  </a:lnTo>
                  <a:lnTo>
                    <a:pt x="3483321" y="2946400"/>
                  </a:lnTo>
                  <a:lnTo>
                    <a:pt x="3458011" y="2971800"/>
                  </a:lnTo>
                  <a:lnTo>
                    <a:pt x="3431850" y="3009900"/>
                  </a:lnTo>
                  <a:lnTo>
                    <a:pt x="3404852" y="3048000"/>
                  </a:lnTo>
                  <a:lnTo>
                    <a:pt x="3377030" y="3086100"/>
                  </a:lnTo>
                  <a:lnTo>
                    <a:pt x="3348399" y="3124200"/>
                  </a:lnTo>
                  <a:lnTo>
                    <a:pt x="3318974" y="3149600"/>
                  </a:lnTo>
                  <a:lnTo>
                    <a:pt x="3288769" y="3187700"/>
                  </a:lnTo>
                  <a:lnTo>
                    <a:pt x="3257798" y="3225800"/>
                  </a:lnTo>
                  <a:lnTo>
                    <a:pt x="3226074" y="3251200"/>
                  </a:lnTo>
                  <a:lnTo>
                    <a:pt x="3193613" y="3276600"/>
                  </a:lnTo>
                  <a:lnTo>
                    <a:pt x="3160429" y="3314700"/>
                  </a:lnTo>
                  <a:lnTo>
                    <a:pt x="3126535" y="3340100"/>
                  </a:lnTo>
                  <a:lnTo>
                    <a:pt x="3091947" y="3365500"/>
                  </a:lnTo>
                  <a:lnTo>
                    <a:pt x="3056677" y="3403600"/>
                  </a:lnTo>
                  <a:lnTo>
                    <a:pt x="3020742" y="3429000"/>
                  </a:lnTo>
                  <a:lnTo>
                    <a:pt x="2984154" y="3454400"/>
                  </a:lnTo>
                  <a:lnTo>
                    <a:pt x="2946928" y="3479800"/>
                  </a:lnTo>
                  <a:lnTo>
                    <a:pt x="2909079" y="3505200"/>
                  </a:lnTo>
                  <a:lnTo>
                    <a:pt x="2870620" y="3530600"/>
                  </a:lnTo>
                  <a:lnTo>
                    <a:pt x="2831565" y="3543300"/>
                  </a:lnTo>
                  <a:lnTo>
                    <a:pt x="2751728" y="3594100"/>
                  </a:lnTo>
                  <a:lnTo>
                    <a:pt x="2710973" y="3606800"/>
                  </a:lnTo>
                  <a:lnTo>
                    <a:pt x="2669680" y="3632200"/>
                  </a:lnTo>
                  <a:lnTo>
                    <a:pt x="2627863" y="3644900"/>
                  </a:lnTo>
                  <a:lnTo>
                    <a:pt x="2585536" y="3670300"/>
                  </a:lnTo>
                  <a:lnTo>
                    <a:pt x="2276169" y="3759200"/>
                  </a:lnTo>
                  <a:close/>
                </a:path>
                <a:path w="3798570" h="3797300">
                  <a:moveTo>
                    <a:pt x="2184002" y="3771900"/>
                  </a:moveTo>
                  <a:lnTo>
                    <a:pt x="1614271" y="3771900"/>
                  </a:lnTo>
                  <a:lnTo>
                    <a:pt x="1567996" y="3759200"/>
                  </a:lnTo>
                  <a:lnTo>
                    <a:pt x="2230276" y="3759200"/>
                  </a:lnTo>
                  <a:lnTo>
                    <a:pt x="2184002" y="3771900"/>
                  </a:lnTo>
                  <a:close/>
                </a:path>
                <a:path w="3798570" h="3797300">
                  <a:moveTo>
                    <a:pt x="2090364" y="3784600"/>
                  </a:moveTo>
                  <a:lnTo>
                    <a:pt x="1707908" y="3784600"/>
                  </a:lnTo>
                  <a:lnTo>
                    <a:pt x="1660913" y="3771900"/>
                  </a:lnTo>
                  <a:lnTo>
                    <a:pt x="2137360" y="3771900"/>
                  </a:lnTo>
                  <a:lnTo>
                    <a:pt x="2090364" y="3784600"/>
                  </a:lnTo>
                  <a:close/>
                </a:path>
                <a:path w="3798570" h="3797300">
                  <a:moveTo>
                    <a:pt x="1947402" y="3797300"/>
                  </a:moveTo>
                  <a:lnTo>
                    <a:pt x="1850871" y="3797300"/>
                  </a:lnTo>
                  <a:lnTo>
                    <a:pt x="1802901" y="3784600"/>
                  </a:lnTo>
                  <a:lnTo>
                    <a:pt x="1995371" y="3784600"/>
                  </a:lnTo>
                  <a:lnTo>
                    <a:pt x="1947402" y="3797300"/>
                  </a:lnTo>
                  <a:close/>
                </a:path>
              </a:pathLst>
            </a:custGeom>
            <a:solidFill>
              <a:srgbClr val="D9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281535" y="2640477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品牌竞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争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1536" y="3618658"/>
            <a:ext cx="269240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市场上存在多个知名品牌，如戴森、美的、飞利浦等，品牌之间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的竞争激烈。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18546" y="2640477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5B80"/>
                </a:solidFill>
                <a:latin typeface="微软雅黑"/>
                <a:cs typeface="微软雅黑"/>
              </a:rPr>
              <a:t>产品创</a:t>
            </a:r>
            <a:r>
              <a:rPr sz="2300" b="1" spc="-50">
                <a:solidFill>
                  <a:srgbClr val="005B80"/>
                </a:solidFill>
                <a:latin typeface="微软雅黑"/>
                <a:cs typeface="微软雅黑"/>
              </a:rPr>
              <a:t>新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18546" y="3618658"/>
            <a:ext cx="288290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500" spc="-5">
                <a:solidFill>
                  <a:srgbClr val="005B80"/>
                </a:solidFill>
                <a:latin typeface="微软雅黑"/>
                <a:cs typeface="微软雅黑"/>
              </a:rPr>
              <a:t>各大品牌不断推出新型吸尘器，</a:t>
            </a:r>
            <a:r>
              <a:rPr sz="1500" spc="-50">
                <a:solidFill>
                  <a:srgbClr val="005B80"/>
                </a:solidFill>
                <a:latin typeface="微软雅黑"/>
                <a:cs typeface="微软雅黑"/>
              </a:rPr>
              <a:t> </a:t>
            </a:r>
            <a:r>
              <a:rPr sz="1500" spc="-5">
                <a:solidFill>
                  <a:srgbClr val="005B80"/>
                </a:solidFill>
                <a:latin typeface="微软雅黑"/>
                <a:cs typeface="微软雅黑"/>
              </a:rPr>
              <a:t>包括无线吸尘器、智能吸尘器等，以满足消费者不同需求。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37970" y="2640477"/>
            <a:ext cx="91122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价格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战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37970" y="3618658"/>
            <a:ext cx="269240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为了争夺市场份额，一些品牌采取降价策略，导致市场价格竞争</a:t>
            </a:r>
            <a:r>
              <a:rPr sz="1500" spc="-20">
                <a:solidFill>
                  <a:srgbClr val="FFFFFF"/>
                </a:solidFill>
                <a:latin typeface="微软雅黑"/>
                <a:cs typeface="微软雅黑"/>
              </a:rPr>
              <a:t>激烈。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26663" y="1450378"/>
            <a:ext cx="1000125" cy="1000125"/>
          </a:xfrm>
          <a:custGeom>
            <a:rect l="l" t="t" r="r" b="b"/>
            <a:pathLst>
              <a:path w="1000125" h="1000125">
                <a:moveTo>
                  <a:pt x="1000124" y="500062"/>
                </a:moveTo>
                <a:lnTo>
                  <a:pt x="0" y="500062"/>
                </a:lnTo>
                <a:lnTo>
                  <a:pt x="2290" y="451902"/>
                </a:lnTo>
                <a:lnTo>
                  <a:pt x="9017" y="405038"/>
                </a:lnTo>
                <a:lnTo>
                  <a:pt x="19974" y="359679"/>
                </a:lnTo>
                <a:lnTo>
                  <a:pt x="34951" y="316034"/>
                </a:lnTo>
                <a:lnTo>
                  <a:pt x="53737" y="274312"/>
                </a:lnTo>
                <a:lnTo>
                  <a:pt x="76123" y="234724"/>
                </a:lnTo>
                <a:lnTo>
                  <a:pt x="101901" y="197480"/>
                </a:lnTo>
                <a:lnTo>
                  <a:pt x="130859" y="162787"/>
                </a:lnTo>
                <a:lnTo>
                  <a:pt x="162789" y="130857"/>
                </a:lnTo>
                <a:lnTo>
                  <a:pt x="197482" y="101899"/>
                </a:lnTo>
                <a:lnTo>
                  <a:pt x="234726" y="76122"/>
                </a:lnTo>
                <a:lnTo>
                  <a:pt x="274314" y="53735"/>
                </a:lnTo>
                <a:lnTo>
                  <a:pt x="316036" y="34949"/>
                </a:lnTo>
                <a:lnTo>
                  <a:pt x="359681" y="19973"/>
                </a:lnTo>
                <a:lnTo>
                  <a:pt x="405040" y="9016"/>
                </a:lnTo>
                <a:lnTo>
                  <a:pt x="451904" y="2289"/>
                </a:lnTo>
                <a:lnTo>
                  <a:pt x="500062" y="0"/>
                </a:lnTo>
                <a:lnTo>
                  <a:pt x="548221" y="2289"/>
                </a:lnTo>
                <a:lnTo>
                  <a:pt x="595085" y="9016"/>
                </a:lnTo>
                <a:lnTo>
                  <a:pt x="640445" y="19973"/>
                </a:lnTo>
                <a:lnTo>
                  <a:pt x="684090" y="34950"/>
                </a:lnTo>
                <a:lnTo>
                  <a:pt x="725811" y="53736"/>
                </a:lnTo>
                <a:lnTo>
                  <a:pt x="765399" y="76122"/>
                </a:lnTo>
                <a:lnTo>
                  <a:pt x="802644" y="101899"/>
                </a:lnTo>
                <a:lnTo>
                  <a:pt x="837336" y="130858"/>
                </a:lnTo>
                <a:lnTo>
                  <a:pt x="869266" y="162788"/>
                </a:lnTo>
                <a:lnTo>
                  <a:pt x="898225" y="197480"/>
                </a:lnTo>
                <a:lnTo>
                  <a:pt x="924002" y="234725"/>
                </a:lnTo>
                <a:lnTo>
                  <a:pt x="946389" y="274313"/>
                </a:lnTo>
                <a:lnTo>
                  <a:pt x="965175" y="316034"/>
                </a:lnTo>
                <a:lnTo>
                  <a:pt x="980151" y="359679"/>
                </a:lnTo>
                <a:lnTo>
                  <a:pt x="991108" y="405039"/>
                </a:lnTo>
                <a:lnTo>
                  <a:pt x="997835" y="451903"/>
                </a:lnTo>
                <a:lnTo>
                  <a:pt x="1000124" y="500062"/>
                </a:lnTo>
                <a:close/>
              </a:path>
              <a:path w="1000125" h="1000125">
                <a:moveTo>
                  <a:pt x="500062" y="1000124"/>
                </a:moveTo>
                <a:lnTo>
                  <a:pt x="451903" y="997835"/>
                </a:lnTo>
                <a:lnTo>
                  <a:pt x="405038" y="991107"/>
                </a:lnTo>
                <a:lnTo>
                  <a:pt x="359679" y="980151"/>
                </a:lnTo>
                <a:lnTo>
                  <a:pt x="316034" y="965174"/>
                </a:lnTo>
                <a:lnTo>
                  <a:pt x="274313" y="946388"/>
                </a:lnTo>
                <a:lnTo>
                  <a:pt x="234725" y="924002"/>
                </a:lnTo>
                <a:lnTo>
                  <a:pt x="197480" y="898225"/>
                </a:lnTo>
                <a:lnTo>
                  <a:pt x="162788" y="869266"/>
                </a:lnTo>
                <a:lnTo>
                  <a:pt x="130858" y="837336"/>
                </a:lnTo>
                <a:lnTo>
                  <a:pt x="101899" y="802644"/>
                </a:lnTo>
                <a:lnTo>
                  <a:pt x="76122" y="765399"/>
                </a:lnTo>
                <a:lnTo>
                  <a:pt x="53735" y="725811"/>
                </a:lnTo>
                <a:lnTo>
                  <a:pt x="34949" y="684090"/>
                </a:lnTo>
                <a:lnTo>
                  <a:pt x="19973" y="640445"/>
                </a:lnTo>
                <a:lnTo>
                  <a:pt x="9016" y="595085"/>
                </a:lnTo>
                <a:lnTo>
                  <a:pt x="2289" y="548221"/>
                </a:lnTo>
                <a:lnTo>
                  <a:pt x="0" y="500062"/>
                </a:lnTo>
                <a:lnTo>
                  <a:pt x="1000124" y="500062"/>
                </a:lnTo>
                <a:lnTo>
                  <a:pt x="997835" y="548221"/>
                </a:lnTo>
                <a:lnTo>
                  <a:pt x="991107" y="595086"/>
                </a:lnTo>
                <a:lnTo>
                  <a:pt x="980150" y="640445"/>
                </a:lnTo>
                <a:lnTo>
                  <a:pt x="965174" y="684090"/>
                </a:lnTo>
                <a:lnTo>
                  <a:pt x="946388" y="725811"/>
                </a:lnTo>
                <a:lnTo>
                  <a:pt x="924002" y="765399"/>
                </a:lnTo>
                <a:lnTo>
                  <a:pt x="898224" y="802644"/>
                </a:lnTo>
                <a:lnTo>
                  <a:pt x="869266" y="837336"/>
                </a:lnTo>
                <a:lnTo>
                  <a:pt x="837336" y="869266"/>
                </a:lnTo>
                <a:lnTo>
                  <a:pt x="802644" y="898225"/>
                </a:lnTo>
                <a:lnTo>
                  <a:pt x="765399" y="924002"/>
                </a:lnTo>
                <a:lnTo>
                  <a:pt x="725811" y="946388"/>
                </a:lnTo>
                <a:lnTo>
                  <a:pt x="684090" y="965175"/>
                </a:lnTo>
                <a:lnTo>
                  <a:pt x="640445" y="980151"/>
                </a:lnTo>
                <a:lnTo>
                  <a:pt x="595085" y="991108"/>
                </a:lnTo>
                <a:lnTo>
                  <a:pt x="548221" y="997835"/>
                </a:lnTo>
                <a:lnTo>
                  <a:pt x="500062" y="1000124"/>
                </a:lnTo>
                <a:close/>
              </a:path>
            </a:pathLst>
          </a:custGeom>
          <a:solidFill>
            <a:srgbClr val="405D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4962" y="6318934"/>
            <a:ext cx="11737340" cy="123189"/>
            <a:chOff x="454962" y="6318934"/>
            <a:chExt cx="11737340" cy="123189"/>
          </a:xfrm>
        </p:grpSpPr>
        <p:sp>
          <p:nvSpPr>
            <p:cNvPr id="16" name="object 16"/>
            <p:cNvSpPr/>
            <p:nvPr/>
          </p:nvSpPr>
          <p:spPr>
            <a:xfrm>
              <a:off x="507873" y="6318934"/>
              <a:ext cx="701675" cy="123189"/>
            </a:xfrm>
            <a:custGeom>
              <a:rect l="l" t="t" r="r" b="b"/>
              <a:pathLst>
                <a:path w="701675" h="123188">
                  <a:moveTo>
                    <a:pt x="701468" y="122998"/>
                  </a:moveTo>
                  <a:lnTo>
                    <a:pt x="0" y="122998"/>
                  </a:lnTo>
                  <a:lnTo>
                    <a:pt x="0" y="0"/>
                  </a:lnTo>
                  <a:lnTo>
                    <a:pt x="701468" y="0"/>
                  </a:lnTo>
                  <a:lnTo>
                    <a:pt x="701468" y="122998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2" y="6318934"/>
              <a:ext cx="122997" cy="1229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37714" y="6318934"/>
              <a:ext cx="122997" cy="1229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09342" y="6393164"/>
              <a:ext cx="10982960" cy="0"/>
            </a:xfrm>
            <a:custGeom>
              <a:rect l="l" t="t" r="r" b="b"/>
              <a:pathLst>
                <a:path w="10982960">
                  <a:moveTo>
                    <a:pt x="10982657" y="0"/>
                  </a:moveTo>
                  <a:lnTo>
                    <a:pt x="0" y="0"/>
                  </a:lnTo>
                  <a:lnTo>
                    <a:pt x="10982657" y="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209342" y="6393164"/>
              <a:ext cx="10982960" cy="0"/>
            </a:xfrm>
            <a:custGeom>
              <a:rect l="l" t="t" r="r" b="b"/>
              <a:pathLst>
                <a:path w="10982960">
                  <a:moveTo>
                    <a:pt x="0" y="0"/>
                  </a:moveTo>
                  <a:lnTo>
                    <a:pt x="10982657" y="0"/>
                  </a:lnTo>
                </a:path>
              </a:pathLst>
            </a:custGeom>
            <a:ln w="14287">
              <a:solidFill>
                <a:srgbClr val="405D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市场竞争格局</a:t>
            </a:r>
          </a:p>
        </p:txBody>
      </p:sp>
      <p:grpSp>
        <p:nvGrpSpPr>
          <p:cNvPr id="43" name="object 43"/>
          <p:cNvGrpSpPr/>
          <p:nvPr/>
        </p:nvGrpSpPr>
        <p:grpSpPr>
          <a:xfrm>
            <a:off x="6801158" y="1383703"/>
            <a:ext cx="4570095" cy="1133475"/>
            <a:chOff x="6801158" y="1383703"/>
            <a:chExt cx="4570095" cy="1133475"/>
          </a:xfrm>
        </p:grpSpPr>
        <p:sp>
          <p:nvSpPr>
            <p:cNvPr id="44" name="object 44"/>
            <p:cNvSpPr/>
            <p:nvPr/>
          </p:nvSpPr>
          <p:spPr>
            <a:xfrm>
              <a:off x="6801158" y="1383703"/>
              <a:ext cx="1133475" cy="1133475"/>
            </a:xfrm>
            <a:custGeom>
              <a:rect l="l" t="t" r="r" b="b"/>
              <a:pathLst>
                <a:path w="1133475" h="1133475">
                  <a:moveTo>
                    <a:pt x="566736" y="1133474"/>
                  </a:moveTo>
                  <a:lnTo>
                    <a:pt x="517836" y="1131394"/>
                  </a:lnTo>
                  <a:lnTo>
                    <a:pt x="470091" y="1125267"/>
                  </a:lnTo>
                  <a:lnTo>
                    <a:pt x="423671" y="1115262"/>
                  </a:lnTo>
                  <a:lnTo>
                    <a:pt x="378746" y="1101551"/>
                  </a:lnTo>
                  <a:lnTo>
                    <a:pt x="335487" y="1084303"/>
                  </a:lnTo>
                  <a:lnTo>
                    <a:pt x="294064" y="1063688"/>
                  </a:lnTo>
                  <a:lnTo>
                    <a:pt x="254646" y="1039877"/>
                  </a:lnTo>
                  <a:lnTo>
                    <a:pt x="217404" y="1013040"/>
                  </a:lnTo>
                  <a:lnTo>
                    <a:pt x="182507" y="983346"/>
                  </a:lnTo>
                  <a:lnTo>
                    <a:pt x="150127" y="950966"/>
                  </a:lnTo>
                  <a:lnTo>
                    <a:pt x="120433" y="916070"/>
                  </a:lnTo>
                  <a:lnTo>
                    <a:pt x="93596" y="878827"/>
                  </a:lnTo>
                  <a:lnTo>
                    <a:pt x="69785" y="839410"/>
                  </a:lnTo>
                  <a:lnTo>
                    <a:pt x="49170" y="797986"/>
                  </a:lnTo>
                  <a:lnTo>
                    <a:pt x="31922" y="754727"/>
                  </a:lnTo>
                  <a:lnTo>
                    <a:pt x="18211" y="709802"/>
                  </a:lnTo>
                  <a:lnTo>
                    <a:pt x="8206" y="663382"/>
                  </a:lnTo>
                  <a:lnTo>
                    <a:pt x="2079" y="615637"/>
                  </a:lnTo>
                  <a:lnTo>
                    <a:pt x="0" y="566737"/>
                  </a:lnTo>
                  <a:lnTo>
                    <a:pt x="2080" y="517837"/>
                  </a:lnTo>
                  <a:lnTo>
                    <a:pt x="8207" y="470091"/>
                  </a:lnTo>
                  <a:lnTo>
                    <a:pt x="18212" y="423671"/>
                  </a:lnTo>
                  <a:lnTo>
                    <a:pt x="31923" y="378747"/>
                  </a:lnTo>
                  <a:lnTo>
                    <a:pt x="49171" y="335487"/>
                  </a:lnTo>
                  <a:lnTo>
                    <a:pt x="69786" y="294064"/>
                  </a:lnTo>
                  <a:lnTo>
                    <a:pt x="93597" y="254646"/>
                  </a:lnTo>
                  <a:lnTo>
                    <a:pt x="120435" y="217404"/>
                  </a:lnTo>
                  <a:lnTo>
                    <a:pt x="150129" y="182508"/>
                  </a:lnTo>
                  <a:lnTo>
                    <a:pt x="182509" y="150128"/>
                  </a:lnTo>
                  <a:lnTo>
                    <a:pt x="217405" y="120434"/>
                  </a:lnTo>
                  <a:lnTo>
                    <a:pt x="254648" y="93596"/>
                  </a:lnTo>
                  <a:lnTo>
                    <a:pt x="294066" y="69785"/>
                  </a:lnTo>
                  <a:lnTo>
                    <a:pt x="335489" y="49171"/>
                  </a:lnTo>
                  <a:lnTo>
                    <a:pt x="378748" y="31923"/>
                  </a:lnTo>
                  <a:lnTo>
                    <a:pt x="423673" y="18211"/>
                  </a:lnTo>
                  <a:lnTo>
                    <a:pt x="470093" y="8207"/>
                  </a:lnTo>
                  <a:lnTo>
                    <a:pt x="517838" y="2080"/>
                  </a:lnTo>
                  <a:lnTo>
                    <a:pt x="566737" y="0"/>
                  </a:lnTo>
                  <a:lnTo>
                    <a:pt x="615636" y="2080"/>
                  </a:lnTo>
                  <a:lnTo>
                    <a:pt x="663382" y="8207"/>
                  </a:lnTo>
                  <a:lnTo>
                    <a:pt x="709802" y="18212"/>
                  </a:lnTo>
                  <a:lnTo>
                    <a:pt x="754726" y="31923"/>
                  </a:lnTo>
                  <a:lnTo>
                    <a:pt x="797986" y="49171"/>
                  </a:lnTo>
                  <a:lnTo>
                    <a:pt x="839409" y="69786"/>
                  </a:lnTo>
                  <a:lnTo>
                    <a:pt x="878827" y="93597"/>
                  </a:lnTo>
                  <a:lnTo>
                    <a:pt x="916069" y="120435"/>
                  </a:lnTo>
                  <a:lnTo>
                    <a:pt x="950965" y="150128"/>
                  </a:lnTo>
                  <a:lnTo>
                    <a:pt x="983345" y="182509"/>
                  </a:lnTo>
                  <a:lnTo>
                    <a:pt x="1013039" y="217405"/>
                  </a:lnTo>
                  <a:lnTo>
                    <a:pt x="1039877" y="254647"/>
                  </a:lnTo>
                  <a:lnTo>
                    <a:pt x="1063688" y="294065"/>
                  </a:lnTo>
                  <a:lnTo>
                    <a:pt x="1084303" y="335488"/>
                  </a:lnTo>
                  <a:lnTo>
                    <a:pt x="1101551" y="378747"/>
                  </a:lnTo>
                  <a:lnTo>
                    <a:pt x="1115262" y="423672"/>
                  </a:lnTo>
                  <a:lnTo>
                    <a:pt x="1125266" y="470092"/>
                  </a:lnTo>
                  <a:lnTo>
                    <a:pt x="1131393" y="517837"/>
                  </a:lnTo>
                  <a:lnTo>
                    <a:pt x="1133474" y="566737"/>
                  </a:lnTo>
                  <a:lnTo>
                    <a:pt x="1131393" y="615638"/>
                  </a:lnTo>
                  <a:lnTo>
                    <a:pt x="1125265" y="663383"/>
                  </a:lnTo>
                  <a:lnTo>
                    <a:pt x="1115261" y="709803"/>
                  </a:lnTo>
                  <a:lnTo>
                    <a:pt x="1101550" y="754727"/>
                  </a:lnTo>
                  <a:lnTo>
                    <a:pt x="1084302" y="797986"/>
                  </a:lnTo>
                  <a:lnTo>
                    <a:pt x="1063687" y="839410"/>
                  </a:lnTo>
                  <a:lnTo>
                    <a:pt x="1039876" y="878828"/>
                  </a:lnTo>
                  <a:lnTo>
                    <a:pt x="1013038" y="916070"/>
                  </a:lnTo>
                  <a:lnTo>
                    <a:pt x="983344" y="950966"/>
                  </a:lnTo>
                  <a:lnTo>
                    <a:pt x="950964" y="983346"/>
                  </a:lnTo>
                  <a:lnTo>
                    <a:pt x="916068" y="1013040"/>
                  </a:lnTo>
                  <a:lnTo>
                    <a:pt x="878826" y="1039877"/>
                  </a:lnTo>
                  <a:lnTo>
                    <a:pt x="839409" y="1063688"/>
                  </a:lnTo>
                  <a:lnTo>
                    <a:pt x="797985" y="1084303"/>
                  </a:lnTo>
                  <a:lnTo>
                    <a:pt x="754726" y="1101551"/>
                  </a:lnTo>
                  <a:lnTo>
                    <a:pt x="709801" y="1115262"/>
                  </a:lnTo>
                  <a:lnTo>
                    <a:pt x="663382" y="1125267"/>
                  </a:lnTo>
                  <a:lnTo>
                    <a:pt x="615636" y="1131394"/>
                  </a:lnTo>
                  <a:lnTo>
                    <a:pt x="566736" y="1133474"/>
                  </a:lnTo>
                  <a:close/>
                </a:path>
              </a:pathLst>
            </a:custGeom>
            <a:solidFill>
              <a:srgbClr val="001C4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867832" y="1450378"/>
              <a:ext cx="1000125" cy="1000125"/>
            </a:xfrm>
            <a:custGeom>
              <a:rect l="l" t="t" r="r" b="b"/>
              <a:pathLst>
                <a:path w="1000125" h="1000125">
                  <a:moveTo>
                    <a:pt x="1000124" y="500062"/>
                  </a:moveTo>
                  <a:lnTo>
                    <a:pt x="0" y="500062"/>
                  </a:lnTo>
                  <a:lnTo>
                    <a:pt x="2289" y="451902"/>
                  </a:lnTo>
                  <a:lnTo>
                    <a:pt x="9017" y="405038"/>
                  </a:lnTo>
                  <a:lnTo>
                    <a:pt x="19974" y="359679"/>
                  </a:lnTo>
                  <a:lnTo>
                    <a:pt x="34950" y="316034"/>
                  </a:lnTo>
                  <a:lnTo>
                    <a:pt x="53737" y="274312"/>
                  </a:lnTo>
                  <a:lnTo>
                    <a:pt x="76123" y="234724"/>
                  </a:lnTo>
                  <a:lnTo>
                    <a:pt x="101901" y="197480"/>
                  </a:lnTo>
                  <a:lnTo>
                    <a:pt x="130859" y="162787"/>
                  </a:lnTo>
                  <a:lnTo>
                    <a:pt x="162789" y="130857"/>
                  </a:lnTo>
                  <a:lnTo>
                    <a:pt x="197482" y="101899"/>
                  </a:lnTo>
                  <a:lnTo>
                    <a:pt x="234727" y="76122"/>
                  </a:lnTo>
                  <a:lnTo>
                    <a:pt x="274315" y="53735"/>
                  </a:lnTo>
                  <a:lnTo>
                    <a:pt x="316036" y="34949"/>
                  </a:lnTo>
                  <a:lnTo>
                    <a:pt x="359681" y="19973"/>
                  </a:lnTo>
                  <a:lnTo>
                    <a:pt x="405040" y="9016"/>
                  </a:lnTo>
                  <a:lnTo>
                    <a:pt x="451904" y="2289"/>
                  </a:lnTo>
                  <a:lnTo>
                    <a:pt x="500063" y="0"/>
                  </a:lnTo>
                  <a:lnTo>
                    <a:pt x="548221" y="2289"/>
                  </a:lnTo>
                  <a:lnTo>
                    <a:pt x="595085" y="9016"/>
                  </a:lnTo>
                  <a:lnTo>
                    <a:pt x="640445" y="19973"/>
                  </a:lnTo>
                  <a:lnTo>
                    <a:pt x="684090" y="34950"/>
                  </a:lnTo>
                  <a:lnTo>
                    <a:pt x="725812" y="53736"/>
                  </a:lnTo>
                  <a:lnTo>
                    <a:pt x="765399" y="76122"/>
                  </a:lnTo>
                  <a:lnTo>
                    <a:pt x="802644" y="101899"/>
                  </a:lnTo>
                  <a:lnTo>
                    <a:pt x="837336" y="130858"/>
                  </a:lnTo>
                  <a:lnTo>
                    <a:pt x="869267" y="162788"/>
                  </a:lnTo>
                  <a:lnTo>
                    <a:pt x="898225" y="197480"/>
                  </a:lnTo>
                  <a:lnTo>
                    <a:pt x="924002" y="234725"/>
                  </a:lnTo>
                  <a:lnTo>
                    <a:pt x="946389" y="274313"/>
                  </a:lnTo>
                  <a:lnTo>
                    <a:pt x="965175" y="316034"/>
                  </a:lnTo>
                  <a:lnTo>
                    <a:pt x="980151" y="359679"/>
                  </a:lnTo>
                  <a:lnTo>
                    <a:pt x="991108" y="405039"/>
                  </a:lnTo>
                  <a:lnTo>
                    <a:pt x="997835" y="451903"/>
                  </a:lnTo>
                  <a:lnTo>
                    <a:pt x="1000124" y="500062"/>
                  </a:lnTo>
                  <a:close/>
                </a:path>
                <a:path w="1000125" h="1000125">
                  <a:moveTo>
                    <a:pt x="500062" y="1000124"/>
                  </a:moveTo>
                  <a:lnTo>
                    <a:pt x="451903" y="997835"/>
                  </a:lnTo>
                  <a:lnTo>
                    <a:pt x="405038" y="991107"/>
                  </a:lnTo>
                  <a:lnTo>
                    <a:pt x="359679" y="980151"/>
                  </a:lnTo>
                  <a:lnTo>
                    <a:pt x="316034" y="965174"/>
                  </a:lnTo>
                  <a:lnTo>
                    <a:pt x="274313" y="946388"/>
                  </a:lnTo>
                  <a:lnTo>
                    <a:pt x="234725" y="924002"/>
                  </a:lnTo>
                  <a:lnTo>
                    <a:pt x="197480" y="898225"/>
                  </a:lnTo>
                  <a:lnTo>
                    <a:pt x="162788" y="869266"/>
                  </a:lnTo>
                  <a:lnTo>
                    <a:pt x="130858" y="837336"/>
                  </a:lnTo>
                  <a:lnTo>
                    <a:pt x="101899" y="802644"/>
                  </a:lnTo>
                  <a:lnTo>
                    <a:pt x="76122" y="765399"/>
                  </a:lnTo>
                  <a:lnTo>
                    <a:pt x="53735" y="725811"/>
                  </a:lnTo>
                  <a:lnTo>
                    <a:pt x="34949" y="684090"/>
                  </a:lnTo>
                  <a:lnTo>
                    <a:pt x="19973" y="640445"/>
                  </a:lnTo>
                  <a:lnTo>
                    <a:pt x="9016" y="595085"/>
                  </a:lnTo>
                  <a:lnTo>
                    <a:pt x="2289" y="548221"/>
                  </a:lnTo>
                  <a:lnTo>
                    <a:pt x="0" y="500062"/>
                  </a:lnTo>
                  <a:lnTo>
                    <a:pt x="1000124" y="500062"/>
                  </a:lnTo>
                  <a:lnTo>
                    <a:pt x="997835" y="548221"/>
                  </a:lnTo>
                  <a:lnTo>
                    <a:pt x="991107" y="595086"/>
                  </a:lnTo>
                  <a:lnTo>
                    <a:pt x="980150" y="640445"/>
                  </a:lnTo>
                  <a:lnTo>
                    <a:pt x="965174" y="684090"/>
                  </a:lnTo>
                  <a:lnTo>
                    <a:pt x="946388" y="725811"/>
                  </a:lnTo>
                  <a:lnTo>
                    <a:pt x="924001" y="765399"/>
                  </a:lnTo>
                  <a:lnTo>
                    <a:pt x="898224" y="802644"/>
                  </a:lnTo>
                  <a:lnTo>
                    <a:pt x="869266" y="837336"/>
                  </a:lnTo>
                  <a:lnTo>
                    <a:pt x="837335" y="869266"/>
                  </a:lnTo>
                  <a:lnTo>
                    <a:pt x="802643" y="898225"/>
                  </a:lnTo>
                  <a:lnTo>
                    <a:pt x="765399" y="924002"/>
                  </a:lnTo>
                  <a:lnTo>
                    <a:pt x="725811" y="946388"/>
                  </a:lnTo>
                  <a:lnTo>
                    <a:pt x="684090" y="965175"/>
                  </a:lnTo>
                  <a:lnTo>
                    <a:pt x="640445" y="980151"/>
                  </a:lnTo>
                  <a:lnTo>
                    <a:pt x="595085" y="991108"/>
                  </a:lnTo>
                  <a:lnTo>
                    <a:pt x="548221" y="997835"/>
                  </a:lnTo>
                  <a:lnTo>
                    <a:pt x="500062" y="1000124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0237650" y="1383703"/>
              <a:ext cx="1133475" cy="1133475"/>
            </a:xfrm>
            <a:custGeom>
              <a:rect l="l" t="t" r="r" b="b"/>
              <a:pathLst>
                <a:path w="1133475" h="1133475">
                  <a:moveTo>
                    <a:pt x="566736" y="1133474"/>
                  </a:moveTo>
                  <a:lnTo>
                    <a:pt x="517836" y="1131394"/>
                  </a:lnTo>
                  <a:lnTo>
                    <a:pt x="470091" y="1125267"/>
                  </a:lnTo>
                  <a:lnTo>
                    <a:pt x="423671" y="1115262"/>
                  </a:lnTo>
                  <a:lnTo>
                    <a:pt x="378746" y="1101551"/>
                  </a:lnTo>
                  <a:lnTo>
                    <a:pt x="335487" y="1084303"/>
                  </a:lnTo>
                  <a:lnTo>
                    <a:pt x="294064" y="1063688"/>
                  </a:lnTo>
                  <a:lnTo>
                    <a:pt x="254646" y="1039877"/>
                  </a:lnTo>
                  <a:lnTo>
                    <a:pt x="217404" y="1013040"/>
                  </a:lnTo>
                  <a:lnTo>
                    <a:pt x="182507" y="983346"/>
                  </a:lnTo>
                  <a:lnTo>
                    <a:pt x="150127" y="950966"/>
                  </a:lnTo>
                  <a:lnTo>
                    <a:pt x="120433" y="916070"/>
                  </a:lnTo>
                  <a:lnTo>
                    <a:pt x="93596" y="878827"/>
                  </a:lnTo>
                  <a:lnTo>
                    <a:pt x="69785" y="839410"/>
                  </a:lnTo>
                  <a:lnTo>
                    <a:pt x="49170" y="797986"/>
                  </a:lnTo>
                  <a:lnTo>
                    <a:pt x="31922" y="754727"/>
                  </a:lnTo>
                  <a:lnTo>
                    <a:pt x="18211" y="709802"/>
                  </a:lnTo>
                  <a:lnTo>
                    <a:pt x="8206" y="663382"/>
                  </a:lnTo>
                  <a:lnTo>
                    <a:pt x="2079" y="615637"/>
                  </a:lnTo>
                  <a:lnTo>
                    <a:pt x="0" y="566737"/>
                  </a:lnTo>
                  <a:lnTo>
                    <a:pt x="2080" y="517837"/>
                  </a:lnTo>
                  <a:lnTo>
                    <a:pt x="8207" y="470091"/>
                  </a:lnTo>
                  <a:lnTo>
                    <a:pt x="18212" y="423671"/>
                  </a:lnTo>
                  <a:lnTo>
                    <a:pt x="31923" y="378747"/>
                  </a:lnTo>
                  <a:lnTo>
                    <a:pt x="49171" y="335487"/>
                  </a:lnTo>
                  <a:lnTo>
                    <a:pt x="69786" y="294064"/>
                  </a:lnTo>
                  <a:lnTo>
                    <a:pt x="93597" y="254646"/>
                  </a:lnTo>
                  <a:lnTo>
                    <a:pt x="120435" y="217404"/>
                  </a:lnTo>
                  <a:lnTo>
                    <a:pt x="150129" y="182508"/>
                  </a:lnTo>
                  <a:lnTo>
                    <a:pt x="182509" y="150128"/>
                  </a:lnTo>
                  <a:lnTo>
                    <a:pt x="217405" y="120434"/>
                  </a:lnTo>
                  <a:lnTo>
                    <a:pt x="254648" y="93596"/>
                  </a:lnTo>
                  <a:lnTo>
                    <a:pt x="294066" y="69785"/>
                  </a:lnTo>
                  <a:lnTo>
                    <a:pt x="335489" y="49171"/>
                  </a:lnTo>
                  <a:lnTo>
                    <a:pt x="378748" y="31923"/>
                  </a:lnTo>
                  <a:lnTo>
                    <a:pt x="423673" y="18211"/>
                  </a:lnTo>
                  <a:lnTo>
                    <a:pt x="470093" y="8207"/>
                  </a:lnTo>
                  <a:lnTo>
                    <a:pt x="517838" y="2080"/>
                  </a:lnTo>
                  <a:lnTo>
                    <a:pt x="566737" y="0"/>
                  </a:lnTo>
                  <a:lnTo>
                    <a:pt x="615636" y="2080"/>
                  </a:lnTo>
                  <a:lnTo>
                    <a:pt x="663382" y="8207"/>
                  </a:lnTo>
                  <a:lnTo>
                    <a:pt x="709802" y="18212"/>
                  </a:lnTo>
                  <a:lnTo>
                    <a:pt x="754726" y="31923"/>
                  </a:lnTo>
                  <a:lnTo>
                    <a:pt x="797986" y="49171"/>
                  </a:lnTo>
                  <a:lnTo>
                    <a:pt x="839409" y="69786"/>
                  </a:lnTo>
                  <a:lnTo>
                    <a:pt x="878827" y="93597"/>
                  </a:lnTo>
                  <a:lnTo>
                    <a:pt x="916069" y="120435"/>
                  </a:lnTo>
                  <a:lnTo>
                    <a:pt x="950965" y="150128"/>
                  </a:lnTo>
                  <a:lnTo>
                    <a:pt x="983345" y="182509"/>
                  </a:lnTo>
                  <a:lnTo>
                    <a:pt x="1013039" y="217405"/>
                  </a:lnTo>
                  <a:lnTo>
                    <a:pt x="1039877" y="254647"/>
                  </a:lnTo>
                  <a:lnTo>
                    <a:pt x="1063688" y="294065"/>
                  </a:lnTo>
                  <a:lnTo>
                    <a:pt x="1084303" y="335488"/>
                  </a:lnTo>
                  <a:lnTo>
                    <a:pt x="1101551" y="378747"/>
                  </a:lnTo>
                  <a:lnTo>
                    <a:pt x="1115262" y="423672"/>
                  </a:lnTo>
                  <a:lnTo>
                    <a:pt x="1125266" y="470092"/>
                  </a:lnTo>
                  <a:lnTo>
                    <a:pt x="1131393" y="517837"/>
                  </a:lnTo>
                  <a:lnTo>
                    <a:pt x="1133474" y="566737"/>
                  </a:lnTo>
                  <a:lnTo>
                    <a:pt x="1131393" y="615638"/>
                  </a:lnTo>
                  <a:lnTo>
                    <a:pt x="1125265" y="663383"/>
                  </a:lnTo>
                  <a:lnTo>
                    <a:pt x="1115261" y="709803"/>
                  </a:lnTo>
                  <a:lnTo>
                    <a:pt x="1101550" y="754727"/>
                  </a:lnTo>
                  <a:lnTo>
                    <a:pt x="1084302" y="797986"/>
                  </a:lnTo>
                  <a:lnTo>
                    <a:pt x="1063687" y="839410"/>
                  </a:lnTo>
                  <a:lnTo>
                    <a:pt x="1039876" y="878828"/>
                  </a:lnTo>
                  <a:lnTo>
                    <a:pt x="1013038" y="916070"/>
                  </a:lnTo>
                  <a:lnTo>
                    <a:pt x="983344" y="950966"/>
                  </a:lnTo>
                  <a:lnTo>
                    <a:pt x="950964" y="983346"/>
                  </a:lnTo>
                  <a:lnTo>
                    <a:pt x="916068" y="1013040"/>
                  </a:lnTo>
                  <a:lnTo>
                    <a:pt x="878826" y="1039877"/>
                  </a:lnTo>
                  <a:lnTo>
                    <a:pt x="839409" y="1063688"/>
                  </a:lnTo>
                  <a:lnTo>
                    <a:pt x="797985" y="1084303"/>
                  </a:lnTo>
                  <a:lnTo>
                    <a:pt x="754726" y="1101551"/>
                  </a:lnTo>
                  <a:lnTo>
                    <a:pt x="709801" y="1115262"/>
                  </a:lnTo>
                  <a:lnTo>
                    <a:pt x="663382" y="1125267"/>
                  </a:lnTo>
                  <a:lnTo>
                    <a:pt x="615636" y="1131394"/>
                  </a:lnTo>
                  <a:lnTo>
                    <a:pt x="566736" y="1133474"/>
                  </a:lnTo>
                  <a:close/>
                </a:path>
              </a:pathLst>
            </a:custGeom>
            <a:solidFill>
              <a:srgbClr val="001C4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0304324" y="1450378"/>
              <a:ext cx="1000125" cy="1000125"/>
            </a:xfrm>
            <a:custGeom>
              <a:rect l="l" t="t" r="r" b="b"/>
              <a:pathLst>
                <a:path w="1000125" h="1000125">
                  <a:moveTo>
                    <a:pt x="1000124" y="500062"/>
                  </a:moveTo>
                  <a:lnTo>
                    <a:pt x="0" y="500062"/>
                  </a:lnTo>
                  <a:lnTo>
                    <a:pt x="2289" y="451902"/>
                  </a:lnTo>
                  <a:lnTo>
                    <a:pt x="9017" y="405038"/>
                  </a:lnTo>
                  <a:lnTo>
                    <a:pt x="19974" y="359679"/>
                  </a:lnTo>
                  <a:lnTo>
                    <a:pt x="34950" y="316034"/>
                  </a:lnTo>
                  <a:lnTo>
                    <a:pt x="53737" y="274312"/>
                  </a:lnTo>
                  <a:lnTo>
                    <a:pt x="76123" y="234724"/>
                  </a:lnTo>
                  <a:lnTo>
                    <a:pt x="101901" y="197480"/>
                  </a:lnTo>
                  <a:lnTo>
                    <a:pt x="130859" y="162787"/>
                  </a:lnTo>
                  <a:lnTo>
                    <a:pt x="162789" y="130857"/>
                  </a:lnTo>
                  <a:lnTo>
                    <a:pt x="197482" y="101899"/>
                  </a:lnTo>
                  <a:lnTo>
                    <a:pt x="234727" y="76122"/>
                  </a:lnTo>
                  <a:lnTo>
                    <a:pt x="274315" y="53735"/>
                  </a:lnTo>
                  <a:lnTo>
                    <a:pt x="316036" y="34949"/>
                  </a:lnTo>
                  <a:lnTo>
                    <a:pt x="359681" y="19973"/>
                  </a:lnTo>
                  <a:lnTo>
                    <a:pt x="405040" y="9016"/>
                  </a:lnTo>
                  <a:lnTo>
                    <a:pt x="451904" y="2289"/>
                  </a:lnTo>
                  <a:lnTo>
                    <a:pt x="500063" y="0"/>
                  </a:lnTo>
                  <a:lnTo>
                    <a:pt x="548221" y="2289"/>
                  </a:lnTo>
                  <a:lnTo>
                    <a:pt x="595085" y="9016"/>
                  </a:lnTo>
                  <a:lnTo>
                    <a:pt x="640445" y="19973"/>
                  </a:lnTo>
                  <a:lnTo>
                    <a:pt x="684090" y="34950"/>
                  </a:lnTo>
                  <a:lnTo>
                    <a:pt x="725812" y="53736"/>
                  </a:lnTo>
                  <a:lnTo>
                    <a:pt x="765399" y="76122"/>
                  </a:lnTo>
                  <a:lnTo>
                    <a:pt x="802644" y="101899"/>
                  </a:lnTo>
                  <a:lnTo>
                    <a:pt x="837336" y="130858"/>
                  </a:lnTo>
                  <a:lnTo>
                    <a:pt x="869267" y="162788"/>
                  </a:lnTo>
                  <a:lnTo>
                    <a:pt x="898225" y="197480"/>
                  </a:lnTo>
                  <a:lnTo>
                    <a:pt x="924002" y="234725"/>
                  </a:lnTo>
                  <a:lnTo>
                    <a:pt x="946389" y="274313"/>
                  </a:lnTo>
                  <a:lnTo>
                    <a:pt x="965175" y="316034"/>
                  </a:lnTo>
                  <a:lnTo>
                    <a:pt x="980151" y="359679"/>
                  </a:lnTo>
                  <a:lnTo>
                    <a:pt x="991108" y="405039"/>
                  </a:lnTo>
                  <a:lnTo>
                    <a:pt x="997835" y="451903"/>
                  </a:lnTo>
                  <a:lnTo>
                    <a:pt x="1000124" y="500062"/>
                  </a:lnTo>
                  <a:close/>
                </a:path>
                <a:path w="1000125" h="1000125">
                  <a:moveTo>
                    <a:pt x="500062" y="1000124"/>
                  </a:moveTo>
                  <a:lnTo>
                    <a:pt x="451903" y="997835"/>
                  </a:lnTo>
                  <a:lnTo>
                    <a:pt x="405038" y="991107"/>
                  </a:lnTo>
                  <a:lnTo>
                    <a:pt x="359679" y="980151"/>
                  </a:lnTo>
                  <a:lnTo>
                    <a:pt x="316034" y="965174"/>
                  </a:lnTo>
                  <a:lnTo>
                    <a:pt x="274313" y="946388"/>
                  </a:lnTo>
                  <a:lnTo>
                    <a:pt x="234725" y="924002"/>
                  </a:lnTo>
                  <a:lnTo>
                    <a:pt x="197480" y="898225"/>
                  </a:lnTo>
                  <a:lnTo>
                    <a:pt x="162788" y="869266"/>
                  </a:lnTo>
                  <a:lnTo>
                    <a:pt x="130858" y="837336"/>
                  </a:lnTo>
                  <a:lnTo>
                    <a:pt x="101899" y="802644"/>
                  </a:lnTo>
                  <a:lnTo>
                    <a:pt x="76122" y="765399"/>
                  </a:lnTo>
                  <a:lnTo>
                    <a:pt x="53735" y="725811"/>
                  </a:lnTo>
                  <a:lnTo>
                    <a:pt x="34949" y="684090"/>
                  </a:lnTo>
                  <a:lnTo>
                    <a:pt x="19973" y="640445"/>
                  </a:lnTo>
                  <a:lnTo>
                    <a:pt x="9016" y="595085"/>
                  </a:lnTo>
                  <a:lnTo>
                    <a:pt x="2289" y="548221"/>
                  </a:lnTo>
                  <a:lnTo>
                    <a:pt x="0" y="500062"/>
                  </a:lnTo>
                  <a:lnTo>
                    <a:pt x="1000124" y="500062"/>
                  </a:lnTo>
                  <a:lnTo>
                    <a:pt x="997835" y="548221"/>
                  </a:lnTo>
                  <a:lnTo>
                    <a:pt x="991107" y="595086"/>
                  </a:lnTo>
                  <a:lnTo>
                    <a:pt x="980150" y="640445"/>
                  </a:lnTo>
                  <a:lnTo>
                    <a:pt x="965174" y="684090"/>
                  </a:lnTo>
                  <a:lnTo>
                    <a:pt x="946388" y="725811"/>
                  </a:lnTo>
                  <a:lnTo>
                    <a:pt x="924001" y="765399"/>
                  </a:lnTo>
                  <a:lnTo>
                    <a:pt x="898224" y="802644"/>
                  </a:lnTo>
                  <a:lnTo>
                    <a:pt x="869266" y="837336"/>
                  </a:lnTo>
                  <a:lnTo>
                    <a:pt x="837335" y="869266"/>
                  </a:lnTo>
                  <a:lnTo>
                    <a:pt x="802643" y="898225"/>
                  </a:lnTo>
                  <a:lnTo>
                    <a:pt x="765399" y="924002"/>
                  </a:lnTo>
                  <a:lnTo>
                    <a:pt x="725811" y="946388"/>
                  </a:lnTo>
                  <a:lnTo>
                    <a:pt x="684090" y="965175"/>
                  </a:lnTo>
                  <a:lnTo>
                    <a:pt x="640445" y="980151"/>
                  </a:lnTo>
                  <a:lnTo>
                    <a:pt x="595085" y="991108"/>
                  </a:lnTo>
                  <a:lnTo>
                    <a:pt x="548221" y="997835"/>
                  </a:lnTo>
                  <a:lnTo>
                    <a:pt x="500062" y="1000124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10539897" y="1658218"/>
            <a:ext cx="56578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50" b="1" spc="-25">
                <a:solidFill>
                  <a:srgbClr val="D9DFFF"/>
                </a:solidFill>
                <a:latin typeface="微软雅黑"/>
                <a:cs typeface="微软雅黑"/>
              </a:rPr>
              <a:t>03</a:t>
            </a:r>
            <a:endParaRPr sz="3450">
              <a:latin typeface="微软雅黑"/>
              <a:cs typeface="微软雅黑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93880" y="1658218"/>
            <a:ext cx="56578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50" b="1" spc="-25">
                <a:solidFill>
                  <a:srgbClr val="D9DFFF"/>
                </a:solidFill>
                <a:latin typeface="微软雅黑"/>
                <a:cs typeface="微软雅黑"/>
              </a:rPr>
              <a:t>02</a:t>
            </a:r>
            <a:endParaRPr sz="3450">
              <a:latin typeface="微软雅黑"/>
              <a:cs typeface="微软雅黑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62235" y="1658218"/>
            <a:ext cx="56578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50" b="1" spc="-25">
                <a:solidFill>
                  <a:srgbClr val="D9DFFF"/>
                </a:solidFill>
                <a:latin typeface="微软雅黑"/>
                <a:cs typeface="微软雅黑"/>
              </a:rPr>
              <a:t>01</a:t>
            </a:r>
            <a:endParaRPr sz="34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085579" y="1448346"/>
            <a:ext cx="5270500" cy="4832985"/>
            <a:chOff x="6085579" y="1448346"/>
            <a:chExt cx="5270500" cy="4832985"/>
          </a:xfrm>
        </p:grpSpPr>
        <p:sp>
          <p:nvSpPr>
            <p:cNvPr id="3" name="object 3"/>
            <p:cNvSpPr/>
            <p:nvPr/>
          </p:nvSpPr>
          <p:spPr>
            <a:xfrm>
              <a:off x="7014299" y="1448345"/>
              <a:ext cx="4342130" cy="4832985"/>
            </a:xfrm>
            <a:custGeom>
              <a:rect l="l" t="t" r="r" b="b"/>
              <a:pathLst>
                <a:path w="4342130" h="4832985">
                  <a:moveTo>
                    <a:pt x="4341634" y="2416213"/>
                  </a:moveTo>
                  <a:lnTo>
                    <a:pt x="3752672" y="1238313"/>
                  </a:lnTo>
                  <a:lnTo>
                    <a:pt x="2409698" y="1238313"/>
                  </a:lnTo>
                  <a:lnTo>
                    <a:pt x="1593189" y="0"/>
                  </a:lnTo>
                  <a:lnTo>
                    <a:pt x="0" y="0"/>
                  </a:lnTo>
                  <a:lnTo>
                    <a:pt x="0" y="4832426"/>
                  </a:lnTo>
                  <a:lnTo>
                    <a:pt x="1593189" y="4832426"/>
                  </a:lnTo>
                  <a:lnTo>
                    <a:pt x="2409698" y="3594112"/>
                  </a:lnTo>
                  <a:lnTo>
                    <a:pt x="3752672" y="3594112"/>
                  </a:lnTo>
                  <a:lnTo>
                    <a:pt x="4341634" y="2416213"/>
                  </a:lnTo>
                  <a:close/>
                </a:path>
              </a:pathLst>
            </a:custGeom>
            <a:solidFill>
              <a:srgbClr val="0089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085573" y="1448345"/>
              <a:ext cx="4248785" cy="4832985"/>
            </a:xfrm>
            <a:custGeom>
              <a:rect l="l" t="t" r="r" b="b"/>
              <a:pathLst>
                <a:path w="4248784" h="4832985">
                  <a:moveTo>
                    <a:pt x="1857463" y="1215656"/>
                  </a:moveTo>
                  <a:lnTo>
                    <a:pt x="928725" y="0"/>
                  </a:lnTo>
                  <a:lnTo>
                    <a:pt x="0" y="1215656"/>
                  </a:lnTo>
                  <a:lnTo>
                    <a:pt x="917181" y="2416213"/>
                  </a:lnTo>
                  <a:lnTo>
                    <a:pt x="0" y="3616769"/>
                  </a:lnTo>
                  <a:lnTo>
                    <a:pt x="928725" y="4832426"/>
                  </a:lnTo>
                  <a:lnTo>
                    <a:pt x="1857463" y="3616769"/>
                  </a:lnTo>
                  <a:lnTo>
                    <a:pt x="940257" y="2416213"/>
                  </a:lnTo>
                  <a:lnTo>
                    <a:pt x="1857463" y="1215656"/>
                  </a:lnTo>
                  <a:close/>
                </a:path>
                <a:path w="4248784" h="4832985">
                  <a:moveTo>
                    <a:pt x="4248505" y="2416213"/>
                  </a:moveTo>
                  <a:lnTo>
                    <a:pt x="3349968" y="1238313"/>
                  </a:lnTo>
                  <a:lnTo>
                    <a:pt x="2451443" y="2416213"/>
                  </a:lnTo>
                  <a:lnTo>
                    <a:pt x="3349968" y="3594112"/>
                  </a:lnTo>
                  <a:lnTo>
                    <a:pt x="4248505" y="2416213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82511" y="2291067"/>
              <a:ext cx="3053080" cy="3016885"/>
            </a:xfrm>
            <a:custGeom>
              <a:rect l="l" t="t" r="r" b="b"/>
              <a:pathLst>
                <a:path w="3053079" h="3016885">
                  <a:moveTo>
                    <a:pt x="618921" y="172275"/>
                  </a:moveTo>
                  <a:lnTo>
                    <a:pt x="446646" y="68922"/>
                  </a:lnTo>
                  <a:lnTo>
                    <a:pt x="446646" y="229692"/>
                  </a:lnTo>
                  <a:lnTo>
                    <a:pt x="446646" y="459397"/>
                  </a:lnTo>
                  <a:lnTo>
                    <a:pt x="389216" y="459397"/>
                  </a:lnTo>
                  <a:lnTo>
                    <a:pt x="389216" y="229692"/>
                  </a:lnTo>
                  <a:lnTo>
                    <a:pt x="446646" y="229692"/>
                  </a:lnTo>
                  <a:lnTo>
                    <a:pt x="446646" y="68922"/>
                  </a:lnTo>
                  <a:lnTo>
                    <a:pt x="331787" y="0"/>
                  </a:lnTo>
                  <a:lnTo>
                    <a:pt x="274370" y="34455"/>
                  </a:lnTo>
                  <a:lnTo>
                    <a:pt x="274370" y="229692"/>
                  </a:lnTo>
                  <a:lnTo>
                    <a:pt x="274370" y="459397"/>
                  </a:lnTo>
                  <a:lnTo>
                    <a:pt x="216941" y="459397"/>
                  </a:lnTo>
                  <a:lnTo>
                    <a:pt x="216941" y="229692"/>
                  </a:lnTo>
                  <a:lnTo>
                    <a:pt x="274370" y="229692"/>
                  </a:lnTo>
                  <a:lnTo>
                    <a:pt x="274370" y="34455"/>
                  </a:lnTo>
                  <a:lnTo>
                    <a:pt x="44665" y="172275"/>
                  </a:lnTo>
                  <a:lnTo>
                    <a:pt x="44665" y="229692"/>
                  </a:lnTo>
                  <a:lnTo>
                    <a:pt x="102095" y="229692"/>
                  </a:lnTo>
                  <a:lnTo>
                    <a:pt x="102095" y="516826"/>
                  </a:lnTo>
                  <a:lnTo>
                    <a:pt x="44665" y="516826"/>
                  </a:lnTo>
                  <a:lnTo>
                    <a:pt x="44665" y="574243"/>
                  </a:lnTo>
                  <a:lnTo>
                    <a:pt x="618921" y="574243"/>
                  </a:lnTo>
                  <a:lnTo>
                    <a:pt x="618921" y="516826"/>
                  </a:lnTo>
                  <a:lnTo>
                    <a:pt x="561492" y="516826"/>
                  </a:lnTo>
                  <a:lnTo>
                    <a:pt x="561492" y="459397"/>
                  </a:lnTo>
                  <a:lnTo>
                    <a:pt x="561492" y="229692"/>
                  </a:lnTo>
                  <a:lnTo>
                    <a:pt x="618921" y="229692"/>
                  </a:lnTo>
                  <a:lnTo>
                    <a:pt x="618921" y="172275"/>
                  </a:lnTo>
                  <a:close/>
                </a:path>
                <a:path w="3053079" h="3016885">
                  <a:moveTo>
                    <a:pt x="663587" y="2950464"/>
                  </a:moveTo>
                  <a:lnTo>
                    <a:pt x="597230" y="2950464"/>
                  </a:lnTo>
                  <a:lnTo>
                    <a:pt x="597230" y="2917291"/>
                  </a:lnTo>
                  <a:lnTo>
                    <a:pt x="597230" y="2850934"/>
                  </a:lnTo>
                  <a:lnTo>
                    <a:pt x="597230" y="2552319"/>
                  </a:lnTo>
                  <a:lnTo>
                    <a:pt x="592010" y="2526500"/>
                  </a:lnTo>
                  <a:lnTo>
                    <a:pt x="577786" y="2505405"/>
                  </a:lnTo>
                  <a:lnTo>
                    <a:pt x="556691" y="2491181"/>
                  </a:lnTo>
                  <a:lnTo>
                    <a:pt x="530872" y="2485961"/>
                  </a:lnTo>
                  <a:lnTo>
                    <a:pt x="530872" y="2552319"/>
                  </a:lnTo>
                  <a:lnTo>
                    <a:pt x="530872" y="2850934"/>
                  </a:lnTo>
                  <a:lnTo>
                    <a:pt x="398157" y="2850934"/>
                  </a:lnTo>
                  <a:lnTo>
                    <a:pt x="398157" y="2917291"/>
                  </a:lnTo>
                  <a:lnTo>
                    <a:pt x="398157" y="2950464"/>
                  </a:lnTo>
                  <a:lnTo>
                    <a:pt x="265430" y="2950464"/>
                  </a:lnTo>
                  <a:lnTo>
                    <a:pt x="265430" y="2917291"/>
                  </a:lnTo>
                  <a:lnTo>
                    <a:pt x="398157" y="2917291"/>
                  </a:lnTo>
                  <a:lnTo>
                    <a:pt x="398157" y="2850934"/>
                  </a:lnTo>
                  <a:lnTo>
                    <a:pt x="132715" y="2850934"/>
                  </a:lnTo>
                  <a:lnTo>
                    <a:pt x="132715" y="2552319"/>
                  </a:lnTo>
                  <a:lnTo>
                    <a:pt x="530872" y="2552319"/>
                  </a:lnTo>
                  <a:lnTo>
                    <a:pt x="530872" y="2485961"/>
                  </a:lnTo>
                  <a:lnTo>
                    <a:pt x="132715" y="2485961"/>
                  </a:lnTo>
                  <a:lnTo>
                    <a:pt x="106959" y="2491194"/>
                  </a:lnTo>
                  <a:lnTo>
                    <a:pt x="85852" y="2505456"/>
                  </a:lnTo>
                  <a:lnTo>
                    <a:pt x="71602" y="2526550"/>
                  </a:lnTo>
                  <a:lnTo>
                    <a:pt x="66357" y="2552319"/>
                  </a:lnTo>
                  <a:lnTo>
                    <a:pt x="66357" y="2950464"/>
                  </a:lnTo>
                  <a:lnTo>
                    <a:pt x="0" y="2950464"/>
                  </a:lnTo>
                  <a:lnTo>
                    <a:pt x="0" y="2983649"/>
                  </a:lnTo>
                  <a:lnTo>
                    <a:pt x="2603" y="2996565"/>
                  </a:lnTo>
                  <a:lnTo>
                    <a:pt x="9715" y="3007106"/>
                  </a:lnTo>
                  <a:lnTo>
                    <a:pt x="20269" y="3014218"/>
                  </a:lnTo>
                  <a:lnTo>
                    <a:pt x="33185" y="3016821"/>
                  </a:lnTo>
                  <a:lnTo>
                    <a:pt x="630402" y="3016821"/>
                  </a:lnTo>
                  <a:lnTo>
                    <a:pt x="643318" y="3014218"/>
                  </a:lnTo>
                  <a:lnTo>
                    <a:pt x="653872" y="3007106"/>
                  </a:lnTo>
                  <a:lnTo>
                    <a:pt x="660971" y="2996565"/>
                  </a:lnTo>
                  <a:lnTo>
                    <a:pt x="663587" y="2983649"/>
                  </a:lnTo>
                  <a:lnTo>
                    <a:pt x="663587" y="2950464"/>
                  </a:lnTo>
                  <a:close/>
                </a:path>
                <a:path w="3053079" h="3016885">
                  <a:moveTo>
                    <a:pt x="3052927" y="1753425"/>
                  </a:moveTo>
                  <a:lnTo>
                    <a:pt x="2753029" y="1753425"/>
                  </a:lnTo>
                  <a:lnTo>
                    <a:pt x="2752953" y="1284401"/>
                  </a:lnTo>
                  <a:lnTo>
                    <a:pt x="2752229" y="1283144"/>
                  </a:lnTo>
                  <a:lnTo>
                    <a:pt x="2753029" y="1284401"/>
                  </a:lnTo>
                  <a:lnTo>
                    <a:pt x="2753029" y="1284541"/>
                  </a:lnTo>
                  <a:lnTo>
                    <a:pt x="2778137" y="1328140"/>
                  </a:lnTo>
                  <a:lnTo>
                    <a:pt x="2797391" y="1376934"/>
                  </a:lnTo>
                  <a:lnTo>
                    <a:pt x="2809379" y="1428940"/>
                  </a:lnTo>
                  <a:lnTo>
                    <a:pt x="2813520" y="1483525"/>
                  </a:lnTo>
                  <a:lnTo>
                    <a:pt x="2809392" y="1538097"/>
                  </a:lnTo>
                  <a:lnTo>
                    <a:pt x="2797479" y="1589951"/>
                  </a:lnTo>
                  <a:lnTo>
                    <a:pt x="2778468" y="1638388"/>
                  </a:lnTo>
                  <a:lnTo>
                    <a:pt x="2753029" y="1682648"/>
                  </a:lnTo>
                  <a:lnTo>
                    <a:pt x="2753029" y="1693443"/>
                  </a:lnTo>
                  <a:lnTo>
                    <a:pt x="3052026" y="1693443"/>
                  </a:lnTo>
                  <a:lnTo>
                    <a:pt x="3051949" y="1692046"/>
                  </a:lnTo>
                  <a:lnTo>
                    <a:pt x="3046057" y="1641906"/>
                  </a:lnTo>
                  <a:lnTo>
                    <a:pt x="3035147" y="1593481"/>
                  </a:lnTo>
                  <a:lnTo>
                    <a:pt x="3019450" y="1547025"/>
                  </a:lnTo>
                  <a:lnTo>
                    <a:pt x="2999257" y="1502803"/>
                  </a:lnTo>
                  <a:lnTo>
                    <a:pt x="2974797" y="1461096"/>
                  </a:lnTo>
                  <a:lnTo>
                    <a:pt x="2946336" y="1422158"/>
                  </a:lnTo>
                  <a:lnTo>
                    <a:pt x="2914129" y="1386268"/>
                  </a:lnTo>
                  <a:lnTo>
                    <a:pt x="2878442" y="1353680"/>
                  </a:lnTo>
                  <a:lnTo>
                    <a:pt x="2839529" y="1324660"/>
                  </a:lnTo>
                  <a:lnTo>
                    <a:pt x="2797632" y="1299476"/>
                  </a:lnTo>
                  <a:lnTo>
                    <a:pt x="2753029" y="1278407"/>
                  </a:lnTo>
                  <a:lnTo>
                    <a:pt x="2753029" y="1273606"/>
                  </a:lnTo>
                  <a:lnTo>
                    <a:pt x="2693060" y="1273606"/>
                  </a:lnTo>
                  <a:lnTo>
                    <a:pt x="2693060" y="1329982"/>
                  </a:lnTo>
                  <a:lnTo>
                    <a:pt x="2691701" y="1335087"/>
                  </a:lnTo>
                  <a:lnTo>
                    <a:pt x="2675953" y="1380782"/>
                  </a:lnTo>
                  <a:lnTo>
                    <a:pt x="2657259" y="1425041"/>
                  </a:lnTo>
                  <a:lnTo>
                    <a:pt x="2635745" y="1467764"/>
                  </a:lnTo>
                  <a:lnTo>
                    <a:pt x="2611513" y="1508836"/>
                  </a:lnTo>
                  <a:lnTo>
                    <a:pt x="2584653" y="1548142"/>
                  </a:lnTo>
                  <a:lnTo>
                    <a:pt x="2555290" y="1585582"/>
                  </a:lnTo>
                  <a:lnTo>
                    <a:pt x="2523515" y="1621053"/>
                  </a:lnTo>
                  <a:lnTo>
                    <a:pt x="2489428" y="1654441"/>
                  </a:lnTo>
                  <a:lnTo>
                    <a:pt x="2453144" y="1685645"/>
                  </a:lnTo>
                  <a:lnTo>
                    <a:pt x="2453144" y="1693443"/>
                  </a:lnTo>
                  <a:lnTo>
                    <a:pt x="2693060" y="1693443"/>
                  </a:lnTo>
                  <a:lnTo>
                    <a:pt x="2693060" y="1753425"/>
                  </a:lnTo>
                  <a:lnTo>
                    <a:pt x="2453144" y="1753425"/>
                  </a:lnTo>
                  <a:lnTo>
                    <a:pt x="2513126" y="1873377"/>
                  </a:lnTo>
                  <a:lnTo>
                    <a:pt x="2932963" y="1873377"/>
                  </a:lnTo>
                  <a:lnTo>
                    <a:pt x="3052927" y="1753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1702238"/>
            <a:ext cx="166569" cy="16656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3114" y="1616516"/>
            <a:ext cx="4406900" cy="412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solidFill>
                  <a:srgbClr val="00B6FF"/>
                </a:solidFill>
                <a:latin typeface="微软雅黑"/>
                <a:cs typeface="微软雅黑"/>
              </a:rPr>
              <a:t>戴森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以其高端的产品定位和创新技术为特点，拥有较高的市场份额和品牌知名度。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25">
                <a:solidFill>
                  <a:srgbClr val="00B6FF"/>
                </a:solidFill>
                <a:latin typeface="微软雅黑"/>
                <a:cs typeface="微软雅黑"/>
              </a:rPr>
              <a:t>美的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作为国内知名品牌，以其性价比高的产品和广泛的销售网络为优势，占据一定的市场份额。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800" b="1" spc="-20">
                <a:solidFill>
                  <a:srgbClr val="00B6FF"/>
                </a:solidFill>
                <a:latin typeface="微软雅黑"/>
                <a:cs typeface="微软雅黑"/>
              </a:rPr>
              <a:t>飞利浦</a:t>
            </a:r>
            <a:endParaRPr sz="18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3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以其优质的产品品质和良好的售后服务为卖点，获得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消费者的认可。</a:t>
            </a:r>
            <a:endParaRPr sz="1500">
              <a:latin typeface="微软雅黑"/>
              <a:cs typeface="微软雅黑"/>
            </a:endParaRPr>
          </a:p>
        </p:txBody>
      </p:sp>
      <p:pic>
        <p:nvPicPr>
          <p:cNvPr id="8" name="object 8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3245909"/>
            <a:ext cx="166569" cy="16656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904944" y="4808201"/>
            <a:ext cx="166570" cy="16657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07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主要竞争对手分析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54974" y="1746675"/>
            <a:ext cx="6227445" cy="2661285"/>
            <a:chOff x="654974" y="1746675"/>
            <a:chExt cx="6227445" cy="2661285"/>
          </a:xfrm>
        </p:grpSpPr>
        <p:sp>
          <p:nvSpPr>
            <p:cNvPr id="3" name="object 3"/>
            <p:cNvSpPr/>
            <p:nvPr/>
          </p:nvSpPr>
          <p:spPr>
            <a:xfrm>
              <a:off x="5226939" y="2711198"/>
              <a:ext cx="869315" cy="556895"/>
            </a:xfrm>
            <a:custGeom>
              <a:rect l="l" t="t" r="r" b="b"/>
              <a:pathLst>
                <a:path w="869314" h="556895">
                  <a:moveTo>
                    <a:pt x="0" y="0"/>
                  </a:moveTo>
                  <a:lnTo>
                    <a:pt x="869058" y="556467"/>
                  </a:lnTo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26939" y="2711198"/>
              <a:ext cx="869315" cy="556895"/>
            </a:xfrm>
            <a:custGeom>
              <a:rect l="l" t="t" r="r" b="b"/>
              <a:pathLst>
                <a:path w="869314" h="556895">
                  <a:moveTo>
                    <a:pt x="869058" y="55646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405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85799" y="2787059"/>
              <a:ext cx="787400" cy="458470"/>
            </a:xfrm>
            <a:custGeom>
              <a:rect l="l" t="t" r="r" b="b"/>
              <a:pathLst>
                <a:path w="787400" h="458469">
                  <a:moveTo>
                    <a:pt x="0" y="457877"/>
                  </a:moveTo>
                  <a:lnTo>
                    <a:pt x="787048" y="0"/>
                  </a:lnTo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085799" y="2787059"/>
              <a:ext cx="787400" cy="458470"/>
            </a:xfrm>
            <a:custGeom>
              <a:rect l="l" t="t" r="r" b="b"/>
              <a:pathLst>
                <a:path w="787400" h="458469">
                  <a:moveTo>
                    <a:pt x="787048" y="0"/>
                  </a:moveTo>
                  <a:lnTo>
                    <a:pt x="0" y="457877"/>
                  </a:lnTo>
                </a:path>
              </a:pathLst>
            </a:custGeom>
            <a:ln w="19050">
              <a:solidFill>
                <a:srgbClr val="405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 flipH="1">
              <a:off x="6096000" y="3252175"/>
              <a:ext cx="0" cy="1146175"/>
            </a:xfrm>
            <a:custGeom>
              <a:rect l="l" t="t" r="r" b="b"/>
              <a:pathLst>
                <a:path h="1146175">
                  <a:moveTo>
                    <a:pt x="0" y="0"/>
                  </a:moveTo>
                  <a:lnTo>
                    <a:pt x="0" y="1146048"/>
                  </a:lnTo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 flipH="1">
              <a:off x="6096000" y="3252175"/>
              <a:ext cx="0" cy="1146175"/>
            </a:xfrm>
            <a:custGeom>
              <a:rect l="l" t="t" r="r" b="b"/>
              <a:pathLst>
                <a:path h="1146175">
                  <a:moveTo>
                    <a:pt x="0" y="1146048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405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4974" y="1746675"/>
              <a:ext cx="4692650" cy="1777364"/>
            </a:xfrm>
            <a:custGeom>
              <a:rect l="l" t="t" r="r" b="b"/>
              <a:pathLst>
                <a:path w="4692650" h="1777364">
                  <a:moveTo>
                    <a:pt x="4692565" y="1777322"/>
                  </a:moveTo>
                  <a:lnTo>
                    <a:pt x="0" y="1777322"/>
                  </a:lnTo>
                  <a:lnTo>
                    <a:pt x="0" y="0"/>
                  </a:lnTo>
                  <a:lnTo>
                    <a:pt x="4233731" y="0"/>
                  </a:lnTo>
                  <a:lnTo>
                    <a:pt x="4692565" y="458833"/>
                  </a:lnTo>
                  <a:lnTo>
                    <a:pt x="4692565" y="1777322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999540" y="2031337"/>
            <a:ext cx="383540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5">
                <a:solidFill>
                  <a:srgbClr val="FFFFFF"/>
                </a:solidFill>
                <a:latin typeface="微软雅黑"/>
                <a:cs typeface="微软雅黑"/>
              </a:rPr>
              <a:t>高端市场</a:t>
            </a:r>
            <a:endParaRPr sz="21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56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戴森等品牌占据主导地位，消费者更注重产品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品质和创新技术。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04288" y="1746675"/>
            <a:ext cx="9250680" cy="4200525"/>
            <a:chOff x="2304288" y="1746675"/>
            <a:chExt cx="9250680" cy="4200525"/>
          </a:xfrm>
        </p:grpSpPr>
        <p:sp>
          <p:nvSpPr>
            <p:cNvPr id="12" name="object 12"/>
            <p:cNvSpPr/>
            <p:nvPr/>
          </p:nvSpPr>
          <p:spPr>
            <a:xfrm>
              <a:off x="5575254" y="2695565"/>
              <a:ext cx="1042035" cy="1064895"/>
            </a:xfrm>
            <a:custGeom>
              <a:rect l="l" t="t" r="r" b="b"/>
              <a:pathLst>
                <a:path w="1042034" h="1064895">
                  <a:moveTo>
                    <a:pt x="1041486" y="532227"/>
                  </a:moveTo>
                  <a:lnTo>
                    <a:pt x="2" y="532227"/>
                  </a:lnTo>
                  <a:lnTo>
                    <a:pt x="2130" y="483782"/>
                  </a:lnTo>
                  <a:lnTo>
                    <a:pt x="8392" y="436557"/>
                  </a:lnTo>
                  <a:lnTo>
                    <a:pt x="18603" y="390739"/>
                  </a:lnTo>
                  <a:lnTo>
                    <a:pt x="32581" y="346515"/>
                  </a:lnTo>
                  <a:lnTo>
                    <a:pt x="50141" y="304072"/>
                  </a:lnTo>
                  <a:lnTo>
                    <a:pt x="71099" y="263601"/>
                  </a:lnTo>
                  <a:lnTo>
                    <a:pt x="95271" y="225287"/>
                  </a:lnTo>
                  <a:lnTo>
                    <a:pt x="122474" y="189319"/>
                  </a:lnTo>
                  <a:lnTo>
                    <a:pt x="152524" y="155885"/>
                  </a:lnTo>
                  <a:lnTo>
                    <a:pt x="185237" y="125172"/>
                  </a:lnTo>
                  <a:lnTo>
                    <a:pt x="220429" y="97369"/>
                  </a:lnTo>
                  <a:lnTo>
                    <a:pt x="257917" y="72664"/>
                  </a:lnTo>
                  <a:lnTo>
                    <a:pt x="297515" y="51244"/>
                  </a:lnTo>
                  <a:lnTo>
                    <a:pt x="339042" y="33297"/>
                  </a:lnTo>
                  <a:lnTo>
                    <a:pt x="382312" y="19011"/>
                  </a:lnTo>
                  <a:lnTo>
                    <a:pt x="427143" y="8574"/>
                  </a:lnTo>
                  <a:lnTo>
                    <a:pt x="473352" y="2174"/>
                  </a:lnTo>
                  <a:lnTo>
                    <a:pt x="520744" y="0"/>
                  </a:lnTo>
                  <a:lnTo>
                    <a:pt x="568143" y="2175"/>
                  </a:lnTo>
                  <a:lnTo>
                    <a:pt x="614348" y="8575"/>
                  </a:lnTo>
                  <a:lnTo>
                    <a:pt x="659178" y="19011"/>
                  </a:lnTo>
                  <a:lnTo>
                    <a:pt x="702448" y="33297"/>
                  </a:lnTo>
                  <a:lnTo>
                    <a:pt x="743974" y="51244"/>
                  </a:lnTo>
                  <a:lnTo>
                    <a:pt x="783572" y="72664"/>
                  </a:lnTo>
                  <a:lnTo>
                    <a:pt x="821059" y="97370"/>
                  </a:lnTo>
                  <a:lnTo>
                    <a:pt x="856251" y="125173"/>
                  </a:lnTo>
                  <a:lnTo>
                    <a:pt x="888964" y="155886"/>
                  </a:lnTo>
                  <a:lnTo>
                    <a:pt x="919014" y="189320"/>
                  </a:lnTo>
                  <a:lnTo>
                    <a:pt x="946217" y="225288"/>
                  </a:lnTo>
                  <a:lnTo>
                    <a:pt x="970389" y="263602"/>
                  </a:lnTo>
                  <a:lnTo>
                    <a:pt x="991347" y="304073"/>
                  </a:lnTo>
                  <a:lnTo>
                    <a:pt x="1008906" y="346515"/>
                  </a:lnTo>
                  <a:lnTo>
                    <a:pt x="1022884" y="390740"/>
                  </a:lnTo>
                  <a:lnTo>
                    <a:pt x="1033096" y="436558"/>
                  </a:lnTo>
                  <a:lnTo>
                    <a:pt x="1039357" y="483783"/>
                  </a:lnTo>
                  <a:lnTo>
                    <a:pt x="1041486" y="532227"/>
                  </a:lnTo>
                  <a:close/>
                </a:path>
                <a:path w="1042034" h="1064895">
                  <a:moveTo>
                    <a:pt x="520742" y="1064452"/>
                  </a:moveTo>
                  <a:lnTo>
                    <a:pt x="473344" y="1062277"/>
                  </a:lnTo>
                  <a:lnTo>
                    <a:pt x="427138" y="1055877"/>
                  </a:lnTo>
                  <a:lnTo>
                    <a:pt x="382308" y="1045440"/>
                  </a:lnTo>
                  <a:lnTo>
                    <a:pt x="339038" y="1031155"/>
                  </a:lnTo>
                  <a:lnTo>
                    <a:pt x="297512" y="1013208"/>
                  </a:lnTo>
                  <a:lnTo>
                    <a:pt x="257913" y="991788"/>
                  </a:lnTo>
                  <a:lnTo>
                    <a:pt x="220426" y="967082"/>
                  </a:lnTo>
                  <a:lnTo>
                    <a:pt x="185234" y="939279"/>
                  </a:lnTo>
                  <a:lnTo>
                    <a:pt x="152521" y="908567"/>
                  </a:lnTo>
                  <a:lnTo>
                    <a:pt x="122472" y="875133"/>
                  </a:lnTo>
                  <a:lnTo>
                    <a:pt x="95269" y="839165"/>
                  </a:lnTo>
                  <a:lnTo>
                    <a:pt x="71096" y="800851"/>
                  </a:lnTo>
                  <a:lnTo>
                    <a:pt x="50138" y="760379"/>
                  </a:lnTo>
                  <a:lnTo>
                    <a:pt x="32578" y="717937"/>
                  </a:lnTo>
                  <a:lnTo>
                    <a:pt x="18601" y="673713"/>
                  </a:lnTo>
                  <a:lnTo>
                    <a:pt x="8389" y="627894"/>
                  </a:lnTo>
                  <a:lnTo>
                    <a:pt x="2128" y="580669"/>
                  </a:lnTo>
                  <a:lnTo>
                    <a:pt x="0" y="532226"/>
                  </a:lnTo>
                  <a:lnTo>
                    <a:pt x="1041486" y="532227"/>
                  </a:lnTo>
                  <a:lnTo>
                    <a:pt x="1039357" y="580669"/>
                  </a:lnTo>
                  <a:lnTo>
                    <a:pt x="1033095" y="627894"/>
                  </a:lnTo>
                  <a:lnTo>
                    <a:pt x="1022883" y="673713"/>
                  </a:lnTo>
                  <a:lnTo>
                    <a:pt x="1008906" y="717937"/>
                  </a:lnTo>
                  <a:lnTo>
                    <a:pt x="991346" y="760379"/>
                  </a:lnTo>
                  <a:lnTo>
                    <a:pt x="970388" y="800851"/>
                  </a:lnTo>
                  <a:lnTo>
                    <a:pt x="946216" y="839165"/>
                  </a:lnTo>
                  <a:lnTo>
                    <a:pt x="919013" y="875133"/>
                  </a:lnTo>
                  <a:lnTo>
                    <a:pt x="888963" y="908567"/>
                  </a:lnTo>
                  <a:lnTo>
                    <a:pt x="856250" y="939279"/>
                  </a:lnTo>
                  <a:lnTo>
                    <a:pt x="821058" y="967082"/>
                  </a:lnTo>
                  <a:lnTo>
                    <a:pt x="783571" y="991788"/>
                  </a:lnTo>
                  <a:lnTo>
                    <a:pt x="743973" y="1013208"/>
                  </a:lnTo>
                  <a:lnTo>
                    <a:pt x="702446" y="1031155"/>
                  </a:lnTo>
                  <a:lnTo>
                    <a:pt x="659176" y="1045441"/>
                  </a:lnTo>
                  <a:lnTo>
                    <a:pt x="614347" y="1055877"/>
                  </a:lnTo>
                  <a:lnTo>
                    <a:pt x="568141" y="1062277"/>
                  </a:lnTo>
                  <a:lnTo>
                    <a:pt x="520742" y="1064452"/>
                  </a:lnTo>
                  <a:close/>
                </a:path>
              </a:pathLst>
            </a:custGeom>
            <a:solidFill>
              <a:srgbClr val="D9D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065763" y="1746681"/>
              <a:ext cx="1433830" cy="1893570"/>
            </a:xfrm>
            <a:custGeom>
              <a:rect l="l" t="t" r="r" b="b"/>
              <a:pathLst>
                <a:path w="1433829" h="1893570">
                  <a:moveTo>
                    <a:pt x="281774" y="0"/>
                  </a:moveTo>
                  <a:lnTo>
                    <a:pt x="0" y="0"/>
                  </a:lnTo>
                  <a:lnTo>
                    <a:pt x="281774" y="281774"/>
                  </a:lnTo>
                  <a:lnTo>
                    <a:pt x="281774" y="0"/>
                  </a:lnTo>
                  <a:close/>
                </a:path>
                <a:path w="1433829" h="1893570">
                  <a:moveTo>
                    <a:pt x="1433588" y="1481112"/>
                  </a:moveTo>
                  <a:lnTo>
                    <a:pt x="1430883" y="1433042"/>
                  </a:lnTo>
                  <a:lnTo>
                    <a:pt x="1422946" y="1386586"/>
                  </a:lnTo>
                  <a:lnTo>
                    <a:pt x="1410081" y="1342085"/>
                  </a:lnTo>
                  <a:lnTo>
                    <a:pt x="1392593" y="1299819"/>
                  </a:lnTo>
                  <a:lnTo>
                    <a:pt x="1370799" y="1260106"/>
                  </a:lnTo>
                  <a:lnTo>
                    <a:pt x="1344980" y="1223276"/>
                  </a:lnTo>
                  <a:lnTo>
                    <a:pt x="1315453" y="1189609"/>
                  </a:lnTo>
                  <a:lnTo>
                    <a:pt x="1282509" y="1159433"/>
                  </a:lnTo>
                  <a:lnTo>
                    <a:pt x="1246466" y="1133043"/>
                  </a:lnTo>
                  <a:lnTo>
                    <a:pt x="1207617" y="1110767"/>
                  </a:lnTo>
                  <a:lnTo>
                    <a:pt x="1166266" y="1092898"/>
                  </a:lnTo>
                  <a:lnTo>
                    <a:pt x="1122718" y="1079741"/>
                  </a:lnTo>
                  <a:lnTo>
                    <a:pt x="1077277" y="1071626"/>
                  </a:lnTo>
                  <a:lnTo>
                    <a:pt x="1030224" y="1068857"/>
                  </a:lnTo>
                  <a:lnTo>
                    <a:pt x="983195" y="1071626"/>
                  </a:lnTo>
                  <a:lnTo>
                    <a:pt x="937742" y="1079741"/>
                  </a:lnTo>
                  <a:lnTo>
                    <a:pt x="894194" y="1092898"/>
                  </a:lnTo>
                  <a:lnTo>
                    <a:pt x="852843" y="1110754"/>
                  </a:lnTo>
                  <a:lnTo>
                    <a:pt x="813993" y="1133043"/>
                  </a:lnTo>
                  <a:lnTo>
                    <a:pt x="777951" y="1159421"/>
                  </a:lnTo>
                  <a:lnTo>
                    <a:pt x="745007" y="1189609"/>
                  </a:lnTo>
                  <a:lnTo>
                    <a:pt x="715479" y="1223264"/>
                  </a:lnTo>
                  <a:lnTo>
                    <a:pt x="689660" y="1260106"/>
                  </a:lnTo>
                  <a:lnTo>
                    <a:pt x="667867" y="1299819"/>
                  </a:lnTo>
                  <a:lnTo>
                    <a:pt x="650379" y="1342085"/>
                  </a:lnTo>
                  <a:lnTo>
                    <a:pt x="637514" y="1386586"/>
                  </a:lnTo>
                  <a:lnTo>
                    <a:pt x="629577" y="1433042"/>
                  </a:lnTo>
                  <a:lnTo>
                    <a:pt x="626872" y="1481112"/>
                  </a:lnTo>
                  <a:lnTo>
                    <a:pt x="629577" y="1529194"/>
                  </a:lnTo>
                  <a:lnTo>
                    <a:pt x="637514" y="1575638"/>
                  </a:lnTo>
                  <a:lnTo>
                    <a:pt x="650379" y="1620151"/>
                  </a:lnTo>
                  <a:lnTo>
                    <a:pt x="667867" y="1662417"/>
                  </a:lnTo>
                  <a:lnTo>
                    <a:pt x="689660" y="1702130"/>
                  </a:lnTo>
                  <a:lnTo>
                    <a:pt x="715479" y="1738960"/>
                  </a:lnTo>
                  <a:lnTo>
                    <a:pt x="745007" y="1772627"/>
                  </a:lnTo>
                  <a:lnTo>
                    <a:pt x="777951" y="1802803"/>
                  </a:lnTo>
                  <a:lnTo>
                    <a:pt x="813993" y="1829193"/>
                  </a:lnTo>
                  <a:lnTo>
                    <a:pt x="852843" y="1851469"/>
                  </a:lnTo>
                  <a:lnTo>
                    <a:pt x="894194" y="1869338"/>
                  </a:lnTo>
                  <a:lnTo>
                    <a:pt x="937742" y="1882482"/>
                  </a:lnTo>
                  <a:lnTo>
                    <a:pt x="983183" y="1890598"/>
                  </a:lnTo>
                  <a:lnTo>
                    <a:pt x="1030224" y="1893379"/>
                  </a:lnTo>
                  <a:lnTo>
                    <a:pt x="1077264" y="1890598"/>
                  </a:lnTo>
                  <a:lnTo>
                    <a:pt x="1122718" y="1882482"/>
                  </a:lnTo>
                  <a:lnTo>
                    <a:pt x="1166266" y="1869338"/>
                  </a:lnTo>
                  <a:lnTo>
                    <a:pt x="1207617" y="1851469"/>
                  </a:lnTo>
                  <a:lnTo>
                    <a:pt x="1246466" y="1829193"/>
                  </a:lnTo>
                  <a:lnTo>
                    <a:pt x="1282509" y="1802803"/>
                  </a:lnTo>
                  <a:lnTo>
                    <a:pt x="1315453" y="1772627"/>
                  </a:lnTo>
                  <a:lnTo>
                    <a:pt x="1344980" y="1738960"/>
                  </a:lnTo>
                  <a:lnTo>
                    <a:pt x="1370799" y="1702130"/>
                  </a:lnTo>
                  <a:lnTo>
                    <a:pt x="1392593" y="1662417"/>
                  </a:lnTo>
                  <a:lnTo>
                    <a:pt x="1410081" y="1620151"/>
                  </a:lnTo>
                  <a:lnTo>
                    <a:pt x="1422946" y="1575638"/>
                  </a:lnTo>
                  <a:lnTo>
                    <a:pt x="1430883" y="1529194"/>
                  </a:lnTo>
                  <a:lnTo>
                    <a:pt x="1433588" y="1481112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62000" y="1746681"/>
              <a:ext cx="4692650" cy="1777364"/>
            </a:xfrm>
            <a:custGeom>
              <a:rect l="l" t="t" r="r" b="b"/>
              <a:pathLst>
                <a:path w="4692650" h="1777364">
                  <a:moveTo>
                    <a:pt x="4692574" y="458838"/>
                  </a:moveTo>
                  <a:lnTo>
                    <a:pt x="4233735" y="0"/>
                  </a:lnTo>
                  <a:lnTo>
                    <a:pt x="0" y="0"/>
                  </a:lnTo>
                  <a:lnTo>
                    <a:pt x="0" y="1777326"/>
                  </a:lnTo>
                  <a:lnTo>
                    <a:pt x="4692574" y="1777326"/>
                  </a:lnTo>
                  <a:lnTo>
                    <a:pt x="4692574" y="458838"/>
                  </a:lnTo>
                  <a:close/>
                </a:path>
                <a:path w="4692650" h="1777364">
                  <a:moveTo>
                    <a:pt x="4692574" y="0"/>
                  </a:moveTo>
                  <a:lnTo>
                    <a:pt x="4410799" y="0"/>
                  </a:lnTo>
                  <a:lnTo>
                    <a:pt x="4692574" y="281774"/>
                  </a:lnTo>
                  <a:lnTo>
                    <a:pt x="4692574" y="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304288" y="4201909"/>
              <a:ext cx="7583805" cy="1744980"/>
            </a:xfrm>
            <a:custGeom>
              <a:rect l="l" t="t" r="r" b="b"/>
              <a:pathLst>
                <a:path w="7583805" h="1744979">
                  <a:moveTo>
                    <a:pt x="7583411" y="442722"/>
                  </a:moveTo>
                  <a:lnTo>
                    <a:pt x="7140689" y="0"/>
                  </a:lnTo>
                  <a:lnTo>
                    <a:pt x="0" y="0"/>
                  </a:lnTo>
                  <a:lnTo>
                    <a:pt x="0" y="1744814"/>
                  </a:lnTo>
                  <a:lnTo>
                    <a:pt x="7583411" y="1744814"/>
                  </a:lnTo>
                  <a:lnTo>
                    <a:pt x="7583411" y="442722"/>
                  </a:lnTo>
                  <a:close/>
                </a:path>
                <a:path w="7583805" h="1744979">
                  <a:moveTo>
                    <a:pt x="7583424" y="0"/>
                  </a:moveTo>
                  <a:lnTo>
                    <a:pt x="7301649" y="0"/>
                  </a:lnTo>
                  <a:lnTo>
                    <a:pt x="7583424" y="281774"/>
                  </a:lnTo>
                  <a:lnTo>
                    <a:pt x="7583424" y="0"/>
                  </a:lnTo>
                  <a:close/>
                </a:path>
              </a:pathLst>
            </a:custGeom>
            <a:solidFill>
              <a:srgbClr val="0024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197794" y="2046576"/>
            <a:ext cx="383540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5">
                <a:solidFill>
                  <a:srgbClr val="FFFFFF"/>
                </a:solidFill>
                <a:latin typeface="微软雅黑"/>
                <a:cs typeface="微软雅黑"/>
              </a:rPr>
              <a:t>中端市场</a:t>
            </a:r>
            <a:endParaRPr sz="21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4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美的等品牌占据较大市场份额，消费者关注性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价比和实用性。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3208" y="4495834"/>
            <a:ext cx="650240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5">
                <a:solidFill>
                  <a:srgbClr val="FFFFFF"/>
                </a:solidFill>
                <a:latin typeface="微软雅黑"/>
                <a:cs typeface="微软雅黑"/>
              </a:rPr>
              <a:t>低端市场</a:t>
            </a:r>
            <a:endParaRPr sz="21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7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一些小品牌或无名品牌通过低价策略占据一定市场份额，但产品品质和服务水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平有待提高。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85367" y="3055961"/>
            <a:ext cx="396240" cy="368300"/>
          </a:xfrm>
          <a:custGeom>
            <a:rect l="l" t="t" r="r" b="b"/>
            <a:pathLst>
              <a:path w="396239" h="368300">
                <a:moveTo>
                  <a:pt x="198133" y="157734"/>
                </a:moveTo>
                <a:lnTo>
                  <a:pt x="0" y="105155"/>
                </a:lnTo>
                <a:lnTo>
                  <a:pt x="0" y="52577"/>
                </a:lnTo>
                <a:lnTo>
                  <a:pt x="198133" y="0"/>
                </a:lnTo>
                <a:lnTo>
                  <a:pt x="396240" y="52577"/>
                </a:lnTo>
                <a:lnTo>
                  <a:pt x="396240" y="105155"/>
                </a:lnTo>
                <a:lnTo>
                  <a:pt x="198133" y="157734"/>
                </a:lnTo>
                <a:close/>
              </a:path>
              <a:path w="396239" h="368300">
                <a:moveTo>
                  <a:pt x="198133" y="262890"/>
                </a:moveTo>
                <a:lnTo>
                  <a:pt x="0" y="210311"/>
                </a:lnTo>
                <a:lnTo>
                  <a:pt x="0" y="157734"/>
                </a:lnTo>
                <a:lnTo>
                  <a:pt x="198133" y="210311"/>
                </a:lnTo>
                <a:lnTo>
                  <a:pt x="396240" y="210311"/>
                </a:lnTo>
                <a:lnTo>
                  <a:pt x="198133" y="262890"/>
                </a:lnTo>
                <a:close/>
              </a:path>
              <a:path w="396239" h="368300">
                <a:moveTo>
                  <a:pt x="396240" y="210311"/>
                </a:moveTo>
                <a:lnTo>
                  <a:pt x="198133" y="210311"/>
                </a:lnTo>
                <a:lnTo>
                  <a:pt x="396240" y="157734"/>
                </a:lnTo>
                <a:lnTo>
                  <a:pt x="396240" y="210311"/>
                </a:lnTo>
                <a:close/>
              </a:path>
              <a:path w="396239" h="368300">
                <a:moveTo>
                  <a:pt x="198133" y="368046"/>
                </a:moveTo>
                <a:lnTo>
                  <a:pt x="0" y="315467"/>
                </a:lnTo>
                <a:lnTo>
                  <a:pt x="0" y="262890"/>
                </a:lnTo>
                <a:lnTo>
                  <a:pt x="198133" y="315467"/>
                </a:lnTo>
                <a:lnTo>
                  <a:pt x="396240" y="315467"/>
                </a:lnTo>
                <a:lnTo>
                  <a:pt x="198133" y="368046"/>
                </a:lnTo>
                <a:close/>
              </a:path>
              <a:path w="396239" h="368300">
                <a:moveTo>
                  <a:pt x="396240" y="315467"/>
                </a:moveTo>
                <a:lnTo>
                  <a:pt x="198133" y="315467"/>
                </a:lnTo>
                <a:lnTo>
                  <a:pt x="396240" y="262890"/>
                </a:lnTo>
                <a:lnTo>
                  <a:pt x="396240" y="3154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0" name="object 2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市场份额分布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320800" y="1514689"/>
            <a:ext cx="122237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650" b="1" spc="-25">
                <a:solidFill>
                  <a:srgbClr val="27DFF4"/>
                </a:solidFill>
                <a:latin typeface="微软雅黑"/>
                <a:cs typeface="微软雅黑"/>
              </a:rPr>
              <a:t>03</a:t>
            </a:r>
            <a:endParaRPr sz="76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0800" y="3035089"/>
            <a:ext cx="4397375" cy="6083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800" b="0" spc="-10">
                <a:solidFill>
                  <a:srgbClr val="27DFF4"/>
                </a:solidFill>
                <a:latin typeface="微软雅黑"/>
                <a:cs typeface="微软雅黑"/>
              </a:rPr>
              <a:t>吸尘器产品竞争分析</a:t>
            </a:r>
            <a:endParaRPr sz="3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352884" y="2055084"/>
            <a:ext cx="2476499" cy="2476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6374796" y="2055084"/>
            <a:ext cx="2476499" cy="24764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338597" y="2093144"/>
            <a:ext cx="694690" cy="694690"/>
            <a:chOff x="3338597" y="2093144"/>
            <a:chExt cx="694690" cy="694690"/>
          </a:xfrm>
        </p:grpSpPr>
        <p:sp>
          <p:nvSpPr>
            <p:cNvPr id="5" name="object 5"/>
            <p:cNvSpPr/>
            <p:nvPr/>
          </p:nvSpPr>
          <p:spPr>
            <a:xfrm>
              <a:off x="3352885" y="2107431"/>
              <a:ext cx="666115" cy="666115"/>
            </a:xfrm>
            <a:custGeom>
              <a:rect l="l" t="t" r="r" b="b"/>
              <a:pathLst>
                <a:path w="666114" h="666114">
                  <a:moveTo>
                    <a:pt x="665794" y="332895"/>
                  </a:moveTo>
                  <a:lnTo>
                    <a:pt x="0" y="332895"/>
                  </a:lnTo>
                  <a:lnTo>
                    <a:pt x="3609" y="283702"/>
                  </a:lnTo>
                  <a:lnTo>
                    <a:pt x="14095" y="236750"/>
                  </a:lnTo>
                  <a:lnTo>
                    <a:pt x="30941" y="192554"/>
                  </a:lnTo>
                  <a:lnTo>
                    <a:pt x="53632" y="151630"/>
                  </a:lnTo>
                  <a:lnTo>
                    <a:pt x="81655" y="114491"/>
                  </a:lnTo>
                  <a:lnTo>
                    <a:pt x="114493" y="81653"/>
                  </a:lnTo>
                  <a:lnTo>
                    <a:pt x="151632" y="53631"/>
                  </a:lnTo>
                  <a:lnTo>
                    <a:pt x="192557" y="30940"/>
                  </a:lnTo>
                  <a:lnTo>
                    <a:pt x="236754" y="14094"/>
                  </a:lnTo>
                  <a:lnTo>
                    <a:pt x="283708" y="3609"/>
                  </a:lnTo>
                  <a:lnTo>
                    <a:pt x="332897" y="0"/>
                  </a:lnTo>
                  <a:lnTo>
                    <a:pt x="382091" y="3609"/>
                  </a:lnTo>
                  <a:lnTo>
                    <a:pt x="429043" y="14094"/>
                  </a:lnTo>
                  <a:lnTo>
                    <a:pt x="473239" y="30940"/>
                  </a:lnTo>
                  <a:lnTo>
                    <a:pt x="514164" y="53631"/>
                  </a:lnTo>
                  <a:lnTo>
                    <a:pt x="551303" y="81654"/>
                  </a:lnTo>
                  <a:lnTo>
                    <a:pt x="584141" y="114492"/>
                  </a:lnTo>
                  <a:lnTo>
                    <a:pt x="612163" y="151630"/>
                  </a:lnTo>
                  <a:lnTo>
                    <a:pt x="634854" y="192555"/>
                  </a:lnTo>
                  <a:lnTo>
                    <a:pt x="651700" y="236751"/>
                  </a:lnTo>
                  <a:lnTo>
                    <a:pt x="662185" y="283703"/>
                  </a:lnTo>
                  <a:lnTo>
                    <a:pt x="665794" y="332895"/>
                  </a:lnTo>
                  <a:close/>
                </a:path>
                <a:path w="666114" h="666114">
                  <a:moveTo>
                    <a:pt x="332897" y="665790"/>
                  </a:move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50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4" y="551298"/>
                  </a:lnTo>
                  <a:lnTo>
                    <a:pt x="53631" y="514160"/>
                  </a:lnTo>
                  <a:lnTo>
                    <a:pt x="30940" y="473235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lnTo>
                    <a:pt x="665794" y="332895"/>
                  </a:lnTo>
                  <a:lnTo>
                    <a:pt x="662185" y="382088"/>
                  </a:lnTo>
                  <a:lnTo>
                    <a:pt x="651700" y="429039"/>
                  </a:lnTo>
                  <a:lnTo>
                    <a:pt x="634854" y="473235"/>
                  </a:lnTo>
                  <a:lnTo>
                    <a:pt x="612162" y="514160"/>
                  </a:lnTo>
                  <a:lnTo>
                    <a:pt x="584140" y="551299"/>
                  </a:lnTo>
                  <a:lnTo>
                    <a:pt x="551302" y="584137"/>
                  </a:lnTo>
                  <a:lnTo>
                    <a:pt x="514163" y="612159"/>
                  </a:lnTo>
                  <a:lnTo>
                    <a:pt x="473238" y="634850"/>
                  </a:lnTo>
                  <a:lnTo>
                    <a:pt x="429042" y="651696"/>
                  </a:lnTo>
                  <a:lnTo>
                    <a:pt x="382090" y="662181"/>
                  </a:lnTo>
                  <a:lnTo>
                    <a:pt x="332897" y="66579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52885" y="2107431"/>
              <a:ext cx="666115" cy="666115"/>
            </a:xfrm>
            <a:custGeom>
              <a:rect l="l" t="t" r="r" b="b"/>
              <a:pathLst>
                <a:path w="666114" h="666114">
                  <a:moveTo>
                    <a:pt x="0" y="332895"/>
                  </a:moveTo>
                  <a:lnTo>
                    <a:pt x="3609" y="283703"/>
                  </a:lnTo>
                  <a:lnTo>
                    <a:pt x="14094" y="236751"/>
                  </a:lnTo>
                  <a:lnTo>
                    <a:pt x="30940" y="192555"/>
                  </a:lnTo>
                  <a:lnTo>
                    <a:pt x="53632" y="151630"/>
                  </a:lnTo>
                  <a:lnTo>
                    <a:pt x="81654" y="114492"/>
                  </a:lnTo>
                  <a:lnTo>
                    <a:pt x="114492" y="81654"/>
                  </a:lnTo>
                  <a:lnTo>
                    <a:pt x="151631" y="53631"/>
                  </a:lnTo>
                  <a:lnTo>
                    <a:pt x="192556" y="30940"/>
                  </a:lnTo>
                  <a:lnTo>
                    <a:pt x="236752" y="14094"/>
                  </a:lnTo>
                  <a:lnTo>
                    <a:pt x="283704" y="3609"/>
                  </a:lnTo>
                  <a:lnTo>
                    <a:pt x="332897" y="0"/>
                  </a:lnTo>
                  <a:lnTo>
                    <a:pt x="382090" y="3609"/>
                  </a:lnTo>
                  <a:lnTo>
                    <a:pt x="429042" y="14094"/>
                  </a:lnTo>
                  <a:lnTo>
                    <a:pt x="473238" y="30940"/>
                  </a:lnTo>
                  <a:lnTo>
                    <a:pt x="514163" y="53631"/>
                  </a:lnTo>
                  <a:lnTo>
                    <a:pt x="551302" y="81653"/>
                  </a:lnTo>
                  <a:lnTo>
                    <a:pt x="584140" y="114491"/>
                  </a:lnTo>
                  <a:lnTo>
                    <a:pt x="612163" y="151630"/>
                  </a:lnTo>
                  <a:lnTo>
                    <a:pt x="634854" y="192554"/>
                  </a:lnTo>
                  <a:lnTo>
                    <a:pt x="651700" y="236750"/>
                  </a:lnTo>
                  <a:lnTo>
                    <a:pt x="662185" y="283702"/>
                  </a:lnTo>
                  <a:lnTo>
                    <a:pt x="665795" y="332895"/>
                  </a:lnTo>
                  <a:lnTo>
                    <a:pt x="662185" y="382088"/>
                  </a:lnTo>
                  <a:lnTo>
                    <a:pt x="651700" y="429039"/>
                  </a:lnTo>
                  <a:lnTo>
                    <a:pt x="634854" y="473235"/>
                  </a:lnTo>
                  <a:lnTo>
                    <a:pt x="612162" y="514160"/>
                  </a:lnTo>
                  <a:lnTo>
                    <a:pt x="584140" y="551299"/>
                  </a:lnTo>
                  <a:lnTo>
                    <a:pt x="551302" y="584137"/>
                  </a:lnTo>
                  <a:lnTo>
                    <a:pt x="514163" y="612159"/>
                  </a:lnTo>
                  <a:lnTo>
                    <a:pt x="473238" y="634850"/>
                  </a:lnTo>
                  <a:lnTo>
                    <a:pt x="429042" y="651696"/>
                  </a:lnTo>
                  <a:lnTo>
                    <a:pt x="382090" y="662181"/>
                  </a:lnTo>
                  <a:lnTo>
                    <a:pt x="332897" y="665790"/>
                  </a:ln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50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4" y="551298"/>
                  </a:lnTo>
                  <a:lnTo>
                    <a:pt x="53631" y="514160"/>
                  </a:lnTo>
                  <a:lnTo>
                    <a:pt x="30940" y="473235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close/>
                </a:path>
              </a:pathLst>
            </a:custGeom>
            <a:ln w="28574">
              <a:solidFill>
                <a:srgbClr val="002C3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532725" y="2292905"/>
              <a:ext cx="306705" cy="294640"/>
            </a:xfrm>
            <a:custGeom>
              <a:rect l="l" t="t" r="r" b="b"/>
              <a:pathLst>
                <a:path w="306704" h="294639">
                  <a:moveTo>
                    <a:pt x="20404" y="13969"/>
                  </a:moveTo>
                  <a:lnTo>
                    <a:pt x="10224" y="13969"/>
                  </a:lnTo>
                  <a:lnTo>
                    <a:pt x="10224" y="1269"/>
                  </a:lnTo>
                  <a:lnTo>
                    <a:pt x="12467" y="0"/>
                  </a:lnTo>
                  <a:lnTo>
                    <a:pt x="18117" y="0"/>
                  </a:lnTo>
                  <a:lnTo>
                    <a:pt x="20404" y="1269"/>
                  </a:lnTo>
                  <a:lnTo>
                    <a:pt x="20404" y="13969"/>
                  </a:lnTo>
                  <a:close/>
                </a:path>
                <a:path w="306704" h="294639">
                  <a:moveTo>
                    <a:pt x="172287" y="96519"/>
                  </a:moveTo>
                  <a:lnTo>
                    <a:pt x="160995" y="96519"/>
                  </a:lnTo>
                  <a:lnTo>
                    <a:pt x="193507" y="38100"/>
                  </a:lnTo>
                  <a:lnTo>
                    <a:pt x="190548" y="34289"/>
                  </a:lnTo>
                  <a:lnTo>
                    <a:pt x="188799" y="29210"/>
                  </a:lnTo>
                  <a:lnTo>
                    <a:pt x="188799" y="24130"/>
                  </a:lnTo>
                  <a:lnTo>
                    <a:pt x="190806" y="13969"/>
                  </a:lnTo>
                  <a:lnTo>
                    <a:pt x="196277" y="6350"/>
                  </a:lnTo>
                  <a:lnTo>
                    <a:pt x="204388" y="1269"/>
                  </a:lnTo>
                  <a:lnTo>
                    <a:pt x="214316" y="0"/>
                  </a:lnTo>
                  <a:lnTo>
                    <a:pt x="224225" y="1269"/>
                  </a:lnTo>
                  <a:lnTo>
                    <a:pt x="232338" y="6350"/>
                  </a:lnTo>
                  <a:lnTo>
                    <a:pt x="237820" y="13969"/>
                  </a:lnTo>
                  <a:lnTo>
                    <a:pt x="239833" y="24130"/>
                  </a:lnTo>
                  <a:lnTo>
                    <a:pt x="239833" y="29210"/>
                  </a:lnTo>
                  <a:lnTo>
                    <a:pt x="238174" y="34289"/>
                  </a:lnTo>
                  <a:lnTo>
                    <a:pt x="235348" y="38100"/>
                  </a:lnTo>
                  <a:lnTo>
                    <a:pt x="240526" y="44450"/>
                  </a:lnTo>
                  <a:lnTo>
                    <a:pt x="201266" y="44450"/>
                  </a:lnTo>
                  <a:lnTo>
                    <a:pt x="172287" y="96519"/>
                  </a:lnTo>
                  <a:close/>
                </a:path>
                <a:path w="306704" h="294639">
                  <a:moveTo>
                    <a:pt x="28342" y="24130"/>
                  </a:moveTo>
                  <a:lnTo>
                    <a:pt x="2287" y="24130"/>
                  </a:lnTo>
                  <a:lnTo>
                    <a:pt x="0" y="21589"/>
                  </a:lnTo>
                  <a:lnTo>
                    <a:pt x="0" y="16510"/>
                  </a:lnTo>
                  <a:lnTo>
                    <a:pt x="2287" y="13969"/>
                  </a:lnTo>
                  <a:lnTo>
                    <a:pt x="28342" y="13969"/>
                  </a:lnTo>
                  <a:lnTo>
                    <a:pt x="30629" y="16510"/>
                  </a:lnTo>
                  <a:lnTo>
                    <a:pt x="30629" y="21589"/>
                  </a:lnTo>
                  <a:lnTo>
                    <a:pt x="28342" y="24130"/>
                  </a:lnTo>
                  <a:close/>
                </a:path>
                <a:path w="306704" h="294639">
                  <a:moveTo>
                    <a:pt x="20404" y="38100"/>
                  </a:moveTo>
                  <a:lnTo>
                    <a:pt x="10224" y="38100"/>
                  </a:lnTo>
                  <a:lnTo>
                    <a:pt x="10224" y="24130"/>
                  </a:lnTo>
                  <a:lnTo>
                    <a:pt x="20404" y="24130"/>
                  </a:lnTo>
                  <a:lnTo>
                    <a:pt x="20404" y="38100"/>
                  </a:lnTo>
                  <a:close/>
                </a:path>
                <a:path w="306704" h="294639">
                  <a:moveTo>
                    <a:pt x="28342" y="48260"/>
                  </a:moveTo>
                  <a:lnTo>
                    <a:pt x="2287" y="48260"/>
                  </a:lnTo>
                  <a:lnTo>
                    <a:pt x="0" y="45719"/>
                  </a:lnTo>
                  <a:lnTo>
                    <a:pt x="0" y="40639"/>
                  </a:lnTo>
                  <a:lnTo>
                    <a:pt x="2287" y="38100"/>
                  </a:lnTo>
                  <a:lnTo>
                    <a:pt x="28342" y="38100"/>
                  </a:lnTo>
                  <a:lnTo>
                    <a:pt x="30629" y="40639"/>
                  </a:lnTo>
                  <a:lnTo>
                    <a:pt x="30629" y="45719"/>
                  </a:lnTo>
                  <a:lnTo>
                    <a:pt x="28342" y="48260"/>
                  </a:lnTo>
                  <a:close/>
                </a:path>
                <a:path w="306704" h="294639">
                  <a:moveTo>
                    <a:pt x="219338" y="48260"/>
                  </a:moveTo>
                  <a:lnTo>
                    <a:pt x="209517" y="48260"/>
                  </a:lnTo>
                  <a:lnTo>
                    <a:pt x="205123" y="46989"/>
                  </a:lnTo>
                  <a:lnTo>
                    <a:pt x="201266" y="44450"/>
                  </a:lnTo>
                  <a:lnTo>
                    <a:pt x="227949" y="44450"/>
                  </a:lnTo>
                  <a:lnTo>
                    <a:pt x="224002" y="46989"/>
                  </a:lnTo>
                  <a:lnTo>
                    <a:pt x="219338" y="48260"/>
                  </a:lnTo>
                  <a:close/>
                </a:path>
                <a:path w="306704" h="294639">
                  <a:moveTo>
                    <a:pt x="280642" y="127000"/>
                  </a:moveTo>
                  <a:lnTo>
                    <a:pt x="270714" y="125730"/>
                  </a:lnTo>
                  <a:lnTo>
                    <a:pt x="262603" y="119380"/>
                  </a:lnTo>
                  <a:lnTo>
                    <a:pt x="257132" y="111760"/>
                  </a:lnTo>
                  <a:lnTo>
                    <a:pt x="255125" y="102869"/>
                  </a:lnTo>
                  <a:lnTo>
                    <a:pt x="255125" y="96519"/>
                  </a:lnTo>
                  <a:lnTo>
                    <a:pt x="257636" y="90169"/>
                  </a:lnTo>
                  <a:lnTo>
                    <a:pt x="261717" y="86360"/>
                  </a:lnTo>
                  <a:lnTo>
                    <a:pt x="261403" y="86360"/>
                  </a:lnTo>
                  <a:lnTo>
                    <a:pt x="227949" y="44450"/>
                  </a:lnTo>
                  <a:lnTo>
                    <a:pt x="240526" y="44450"/>
                  </a:lnTo>
                  <a:lnTo>
                    <a:pt x="269521" y="80010"/>
                  </a:lnTo>
                  <a:lnTo>
                    <a:pt x="290551" y="80010"/>
                  </a:lnTo>
                  <a:lnTo>
                    <a:pt x="298664" y="85089"/>
                  </a:lnTo>
                  <a:lnTo>
                    <a:pt x="304146" y="92710"/>
                  </a:lnTo>
                  <a:lnTo>
                    <a:pt x="306159" y="102869"/>
                  </a:lnTo>
                  <a:lnTo>
                    <a:pt x="304146" y="111760"/>
                  </a:lnTo>
                  <a:lnTo>
                    <a:pt x="298664" y="119380"/>
                  </a:lnTo>
                  <a:lnTo>
                    <a:pt x="290551" y="125730"/>
                  </a:lnTo>
                  <a:lnTo>
                    <a:pt x="280642" y="127000"/>
                  </a:lnTo>
                  <a:close/>
                </a:path>
                <a:path w="306704" h="294639">
                  <a:moveTo>
                    <a:pt x="20404" y="63500"/>
                  </a:moveTo>
                  <a:lnTo>
                    <a:pt x="10224" y="63500"/>
                  </a:lnTo>
                  <a:lnTo>
                    <a:pt x="10224" y="48260"/>
                  </a:lnTo>
                  <a:lnTo>
                    <a:pt x="20404" y="48260"/>
                  </a:lnTo>
                  <a:lnTo>
                    <a:pt x="20404" y="63500"/>
                  </a:lnTo>
                  <a:close/>
                </a:path>
                <a:path w="306704" h="294639">
                  <a:moveTo>
                    <a:pt x="21525" y="161289"/>
                  </a:moveTo>
                  <a:lnTo>
                    <a:pt x="10224" y="161289"/>
                  </a:lnTo>
                  <a:lnTo>
                    <a:pt x="10224" y="147319"/>
                  </a:lnTo>
                  <a:lnTo>
                    <a:pt x="2287" y="147319"/>
                  </a:lnTo>
                  <a:lnTo>
                    <a:pt x="0" y="144780"/>
                  </a:lnTo>
                  <a:lnTo>
                    <a:pt x="0" y="139700"/>
                  </a:lnTo>
                  <a:lnTo>
                    <a:pt x="2287" y="137160"/>
                  </a:lnTo>
                  <a:lnTo>
                    <a:pt x="26593" y="137160"/>
                  </a:lnTo>
                  <a:lnTo>
                    <a:pt x="55563" y="96519"/>
                  </a:lnTo>
                  <a:lnTo>
                    <a:pt x="52738" y="92710"/>
                  </a:lnTo>
                  <a:lnTo>
                    <a:pt x="51034" y="87630"/>
                  </a:lnTo>
                  <a:lnTo>
                    <a:pt x="51034" y="82550"/>
                  </a:lnTo>
                  <a:lnTo>
                    <a:pt x="53040" y="73660"/>
                  </a:lnTo>
                  <a:lnTo>
                    <a:pt x="58511" y="66039"/>
                  </a:lnTo>
                  <a:lnTo>
                    <a:pt x="66623" y="59689"/>
                  </a:lnTo>
                  <a:lnTo>
                    <a:pt x="76551" y="58419"/>
                  </a:lnTo>
                  <a:lnTo>
                    <a:pt x="86459" y="59689"/>
                  </a:lnTo>
                  <a:lnTo>
                    <a:pt x="94573" y="66039"/>
                  </a:lnTo>
                  <a:lnTo>
                    <a:pt x="100055" y="73660"/>
                  </a:lnTo>
                  <a:lnTo>
                    <a:pt x="102068" y="82550"/>
                  </a:lnTo>
                  <a:lnTo>
                    <a:pt x="102068" y="85089"/>
                  </a:lnTo>
                  <a:lnTo>
                    <a:pt x="101664" y="87630"/>
                  </a:lnTo>
                  <a:lnTo>
                    <a:pt x="101081" y="88900"/>
                  </a:lnTo>
                  <a:lnTo>
                    <a:pt x="119916" y="97789"/>
                  </a:lnTo>
                  <a:lnTo>
                    <a:pt x="96507" y="97789"/>
                  </a:lnTo>
                  <a:lnTo>
                    <a:pt x="91843" y="104139"/>
                  </a:lnTo>
                  <a:lnTo>
                    <a:pt x="63097" y="104139"/>
                  </a:lnTo>
                  <a:lnTo>
                    <a:pt x="21525" y="161289"/>
                  </a:lnTo>
                  <a:close/>
                </a:path>
                <a:path w="306704" h="294639">
                  <a:moveTo>
                    <a:pt x="28342" y="73660"/>
                  </a:moveTo>
                  <a:lnTo>
                    <a:pt x="2287" y="73660"/>
                  </a:lnTo>
                  <a:lnTo>
                    <a:pt x="0" y="71119"/>
                  </a:lnTo>
                  <a:lnTo>
                    <a:pt x="0" y="66039"/>
                  </a:lnTo>
                  <a:lnTo>
                    <a:pt x="2287" y="63500"/>
                  </a:lnTo>
                  <a:lnTo>
                    <a:pt x="28342" y="63500"/>
                  </a:lnTo>
                  <a:lnTo>
                    <a:pt x="30629" y="66039"/>
                  </a:lnTo>
                  <a:lnTo>
                    <a:pt x="30629" y="71119"/>
                  </a:lnTo>
                  <a:lnTo>
                    <a:pt x="28342" y="73660"/>
                  </a:lnTo>
                  <a:close/>
                </a:path>
                <a:path w="306704" h="294639">
                  <a:moveTo>
                    <a:pt x="20404" y="87630"/>
                  </a:moveTo>
                  <a:lnTo>
                    <a:pt x="10224" y="87630"/>
                  </a:lnTo>
                  <a:lnTo>
                    <a:pt x="10224" y="73660"/>
                  </a:lnTo>
                  <a:lnTo>
                    <a:pt x="20404" y="73660"/>
                  </a:lnTo>
                  <a:lnTo>
                    <a:pt x="20404" y="87630"/>
                  </a:lnTo>
                  <a:close/>
                </a:path>
                <a:path w="306704" h="294639">
                  <a:moveTo>
                    <a:pt x="290551" y="80010"/>
                  </a:moveTo>
                  <a:lnTo>
                    <a:pt x="269655" y="80010"/>
                  </a:lnTo>
                  <a:lnTo>
                    <a:pt x="272974" y="78739"/>
                  </a:lnTo>
                  <a:lnTo>
                    <a:pt x="276696" y="77469"/>
                  </a:lnTo>
                  <a:lnTo>
                    <a:pt x="280642" y="77469"/>
                  </a:lnTo>
                  <a:lnTo>
                    <a:pt x="290551" y="80010"/>
                  </a:lnTo>
                  <a:close/>
                </a:path>
                <a:path w="306704" h="294639">
                  <a:moveTo>
                    <a:pt x="28342" y="97789"/>
                  </a:moveTo>
                  <a:lnTo>
                    <a:pt x="2287" y="97789"/>
                  </a:lnTo>
                  <a:lnTo>
                    <a:pt x="0" y="95250"/>
                  </a:lnTo>
                  <a:lnTo>
                    <a:pt x="0" y="90169"/>
                  </a:lnTo>
                  <a:lnTo>
                    <a:pt x="2287" y="87630"/>
                  </a:lnTo>
                  <a:lnTo>
                    <a:pt x="28342" y="87630"/>
                  </a:lnTo>
                  <a:lnTo>
                    <a:pt x="30629" y="90169"/>
                  </a:lnTo>
                  <a:lnTo>
                    <a:pt x="30629" y="95250"/>
                  </a:lnTo>
                  <a:lnTo>
                    <a:pt x="28342" y="97789"/>
                  </a:lnTo>
                  <a:close/>
                </a:path>
                <a:path w="306704" h="294639">
                  <a:moveTo>
                    <a:pt x="169460" y="101600"/>
                  </a:moveTo>
                  <a:lnTo>
                    <a:pt x="127988" y="101600"/>
                  </a:lnTo>
                  <a:lnTo>
                    <a:pt x="132697" y="96519"/>
                  </a:lnTo>
                  <a:lnTo>
                    <a:pt x="139827" y="92710"/>
                  </a:lnTo>
                  <a:lnTo>
                    <a:pt x="152743" y="92710"/>
                  </a:lnTo>
                  <a:lnTo>
                    <a:pt x="157183" y="93980"/>
                  </a:lnTo>
                  <a:lnTo>
                    <a:pt x="160995" y="96519"/>
                  </a:lnTo>
                  <a:lnTo>
                    <a:pt x="172287" y="96519"/>
                  </a:lnTo>
                  <a:lnTo>
                    <a:pt x="169460" y="101600"/>
                  </a:lnTo>
                  <a:close/>
                </a:path>
                <a:path w="306704" h="294639">
                  <a:moveTo>
                    <a:pt x="20404" y="113030"/>
                  </a:moveTo>
                  <a:lnTo>
                    <a:pt x="10224" y="113030"/>
                  </a:lnTo>
                  <a:lnTo>
                    <a:pt x="10224" y="97789"/>
                  </a:lnTo>
                  <a:lnTo>
                    <a:pt x="20404" y="97789"/>
                  </a:lnTo>
                  <a:lnTo>
                    <a:pt x="20404" y="113030"/>
                  </a:lnTo>
                  <a:close/>
                </a:path>
                <a:path w="306704" h="294639">
                  <a:moveTo>
                    <a:pt x="147989" y="142239"/>
                  </a:moveTo>
                  <a:lnTo>
                    <a:pt x="138062" y="139700"/>
                  </a:lnTo>
                  <a:lnTo>
                    <a:pt x="129950" y="134619"/>
                  </a:lnTo>
                  <a:lnTo>
                    <a:pt x="124479" y="127000"/>
                  </a:lnTo>
                  <a:lnTo>
                    <a:pt x="122472" y="116839"/>
                  </a:lnTo>
                  <a:lnTo>
                    <a:pt x="122472" y="115569"/>
                  </a:lnTo>
                  <a:lnTo>
                    <a:pt x="122876" y="113030"/>
                  </a:lnTo>
                  <a:lnTo>
                    <a:pt x="123414" y="110489"/>
                  </a:lnTo>
                  <a:lnTo>
                    <a:pt x="96507" y="97789"/>
                  </a:lnTo>
                  <a:lnTo>
                    <a:pt x="119916" y="97789"/>
                  </a:lnTo>
                  <a:lnTo>
                    <a:pt x="127988" y="101600"/>
                  </a:lnTo>
                  <a:lnTo>
                    <a:pt x="169460" y="101600"/>
                  </a:lnTo>
                  <a:lnTo>
                    <a:pt x="168753" y="102869"/>
                  </a:lnTo>
                  <a:lnTo>
                    <a:pt x="171713" y="106680"/>
                  </a:lnTo>
                  <a:lnTo>
                    <a:pt x="173461" y="111760"/>
                  </a:lnTo>
                  <a:lnTo>
                    <a:pt x="173461" y="116839"/>
                  </a:lnTo>
                  <a:lnTo>
                    <a:pt x="171455" y="127000"/>
                  </a:lnTo>
                  <a:lnTo>
                    <a:pt x="165989" y="134619"/>
                  </a:lnTo>
                  <a:lnTo>
                    <a:pt x="157891" y="139700"/>
                  </a:lnTo>
                  <a:lnTo>
                    <a:pt x="147989" y="142239"/>
                  </a:lnTo>
                  <a:close/>
                </a:path>
                <a:path w="306704" h="294639">
                  <a:moveTo>
                    <a:pt x="84668" y="107950"/>
                  </a:moveTo>
                  <a:lnTo>
                    <a:pt x="71573" y="107950"/>
                  </a:lnTo>
                  <a:lnTo>
                    <a:pt x="66999" y="106680"/>
                  </a:lnTo>
                  <a:lnTo>
                    <a:pt x="63097" y="104139"/>
                  </a:lnTo>
                  <a:lnTo>
                    <a:pt x="91843" y="104139"/>
                  </a:lnTo>
                  <a:lnTo>
                    <a:pt x="84668" y="107950"/>
                  </a:lnTo>
                  <a:close/>
                </a:path>
                <a:path w="306704" h="294639">
                  <a:moveTo>
                    <a:pt x="28342" y="121919"/>
                  </a:moveTo>
                  <a:lnTo>
                    <a:pt x="2287" y="121919"/>
                  </a:lnTo>
                  <a:lnTo>
                    <a:pt x="0" y="120650"/>
                  </a:lnTo>
                  <a:lnTo>
                    <a:pt x="0" y="114300"/>
                  </a:lnTo>
                  <a:lnTo>
                    <a:pt x="2287" y="113030"/>
                  </a:lnTo>
                  <a:lnTo>
                    <a:pt x="28342" y="113030"/>
                  </a:lnTo>
                  <a:lnTo>
                    <a:pt x="30629" y="114300"/>
                  </a:lnTo>
                  <a:lnTo>
                    <a:pt x="30629" y="120650"/>
                  </a:lnTo>
                  <a:lnTo>
                    <a:pt x="28342" y="121919"/>
                  </a:lnTo>
                  <a:close/>
                </a:path>
                <a:path w="306704" h="294639">
                  <a:moveTo>
                    <a:pt x="20404" y="137160"/>
                  </a:moveTo>
                  <a:lnTo>
                    <a:pt x="10224" y="137160"/>
                  </a:lnTo>
                  <a:lnTo>
                    <a:pt x="10224" y="121919"/>
                  </a:lnTo>
                  <a:lnTo>
                    <a:pt x="20404" y="121919"/>
                  </a:lnTo>
                  <a:lnTo>
                    <a:pt x="20404" y="137160"/>
                  </a:lnTo>
                  <a:close/>
                </a:path>
                <a:path w="306704" h="294639">
                  <a:moveTo>
                    <a:pt x="120933" y="212089"/>
                  </a:moveTo>
                  <a:lnTo>
                    <a:pt x="105297" y="212089"/>
                  </a:lnTo>
                  <a:lnTo>
                    <a:pt x="158438" y="168910"/>
                  </a:lnTo>
                  <a:lnTo>
                    <a:pt x="161097" y="160019"/>
                  </a:lnTo>
                  <a:lnTo>
                    <a:pt x="166623" y="153669"/>
                  </a:lnTo>
                  <a:lnTo>
                    <a:pt x="174368" y="148589"/>
                  </a:lnTo>
                  <a:lnTo>
                    <a:pt x="183686" y="147319"/>
                  </a:lnTo>
                  <a:lnTo>
                    <a:pt x="192865" y="148589"/>
                  </a:lnTo>
                  <a:lnTo>
                    <a:pt x="200543" y="152400"/>
                  </a:lnTo>
                  <a:lnTo>
                    <a:pt x="206093" y="160019"/>
                  </a:lnTo>
                  <a:lnTo>
                    <a:pt x="208889" y="168910"/>
                  </a:lnTo>
                  <a:lnTo>
                    <a:pt x="228924" y="179069"/>
                  </a:lnTo>
                  <a:lnTo>
                    <a:pt x="207858" y="179069"/>
                  </a:lnTo>
                  <a:lnTo>
                    <a:pt x="207137" y="180339"/>
                  </a:lnTo>
                  <a:lnTo>
                    <a:pt x="160008" y="180339"/>
                  </a:lnTo>
                  <a:lnTo>
                    <a:pt x="120933" y="212089"/>
                  </a:lnTo>
                  <a:close/>
                </a:path>
                <a:path w="306704" h="294639">
                  <a:moveTo>
                    <a:pt x="28342" y="171450"/>
                  </a:moveTo>
                  <a:lnTo>
                    <a:pt x="2287" y="171450"/>
                  </a:lnTo>
                  <a:lnTo>
                    <a:pt x="0" y="168910"/>
                  </a:lnTo>
                  <a:lnTo>
                    <a:pt x="0" y="163830"/>
                  </a:lnTo>
                  <a:lnTo>
                    <a:pt x="2287" y="161289"/>
                  </a:lnTo>
                  <a:lnTo>
                    <a:pt x="28342" y="161289"/>
                  </a:lnTo>
                  <a:lnTo>
                    <a:pt x="30629" y="163830"/>
                  </a:lnTo>
                  <a:lnTo>
                    <a:pt x="30629" y="168910"/>
                  </a:lnTo>
                  <a:lnTo>
                    <a:pt x="28342" y="171450"/>
                  </a:lnTo>
                  <a:close/>
                </a:path>
                <a:path w="306704" h="294639">
                  <a:moveTo>
                    <a:pt x="20404" y="186689"/>
                  </a:moveTo>
                  <a:lnTo>
                    <a:pt x="10224" y="186689"/>
                  </a:lnTo>
                  <a:lnTo>
                    <a:pt x="10224" y="171450"/>
                  </a:lnTo>
                  <a:lnTo>
                    <a:pt x="20404" y="171450"/>
                  </a:lnTo>
                  <a:lnTo>
                    <a:pt x="20404" y="186689"/>
                  </a:lnTo>
                  <a:close/>
                </a:path>
                <a:path w="306704" h="294639">
                  <a:moveTo>
                    <a:pt x="304434" y="193039"/>
                  </a:moveTo>
                  <a:lnTo>
                    <a:pt x="256471" y="193039"/>
                  </a:lnTo>
                  <a:lnTo>
                    <a:pt x="260077" y="186689"/>
                  </a:lnTo>
                  <a:lnTo>
                    <a:pt x="265580" y="181610"/>
                  </a:lnTo>
                  <a:lnTo>
                    <a:pt x="272571" y="177800"/>
                  </a:lnTo>
                  <a:lnTo>
                    <a:pt x="280642" y="176530"/>
                  </a:lnTo>
                  <a:lnTo>
                    <a:pt x="290551" y="177800"/>
                  </a:lnTo>
                  <a:lnTo>
                    <a:pt x="298664" y="182880"/>
                  </a:lnTo>
                  <a:lnTo>
                    <a:pt x="304146" y="191769"/>
                  </a:lnTo>
                  <a:lnTo>
                    <a:pt x="304434" y="193039"/>
                  </a:lnTo>
                  <a:close/>
                </a:path>
                <a:path w="306704" h="294639">
                  <a:moveTo>
                    <a:pt x="280642" y="226060"/>
                  </a:moveTo>
                  <a:lnTo>
                    <a:pt x="271464" y="223519"/>
                  </a:lnTo>
                  <a:lnTo>
                    <a:pt x="263786" y="219710"/>
                  </a:lnTo>
                  <a:lnTo>
                    <a:pt x="258236" y="212089"/>
                  </a:lnTo>
                  <a:lnTo>
                    <a:pt x="255439" y="204469"/>
                  </a:lnTo>
                  <a:lnTo>
                    <a:pt x="207858" y="179069"/>
                  </a:lnTo>
                  <a:lnTo>
                    <a:pt x="228924" y="179069"/>
                  </a:lnTo>
                  <a:lnTo>
                    <a:pt x="256471" y="193039"/>
                  </a:lnTo>
                  <a:lnTo>
                    <a:pt x="304434" y="193039"/>
                  </a:lnTo>
                  <a:lnTo>
                    <a:pt x="306159" y="200660"/>
                  </a:lnTo>
                  <a:lnTo>
                    <a:pt x="304146" y="210819"/>
                  </a:lnTo>
                  <a:lnTo>
                    <a:pt x="298664" y="218439"/>
                  </a:lnTo>
                  <a:lnTo>
                    <a:pt x="290551" y="223519"/>
                  </a:lnTo>
                  <a:lnTo>
                    <a:pt x="280642" y="226060"/>
                  </a:lnTo>
                  <a:close/>
                </a:path>
                <a:path w="306704" h="294639">
                  <a:moveTo>
                    <a:pt x="183686" y="195580"/>
                  </a:moveTo>
                  <a:lnTo>
                    <a:pt x="175976" y="194310"/>
                  </a:lnTo>
                  <a:lnTo>
                    <a:pt x="169224" y="191769"/>
                  </a:lnTo>
                  <a:lnTo>
                    <a:pt x="163783" y="186689"/>
                  </a:lnTo>
                  <a:lnTo>
                    <a:pt x="160008" y="180339"/>
                  </a:lnTo>
                  <a:lnTo>
                    <a:pt x="207137" y="180339"/>
                  </a:lnTo>
                  <a:lnTo>
                    <a:pt x="204252" y="185419"/>
                  </a:lnTo>
                  <a:lnTo>
                    <a:pt x="198749" y="190500"/>
                  </a:lnTo>
                  <a:lnTo>
                    <a:pt x="191758" y="194310"/>
                  </a:lnTo>
                  <a:lnTo>
                    <a:pt x="183686" y="195580"/>
                  </a:lnTo>
                  <a:close/>
                </a:path>
                <a:path w="306704" h="294639">
                  <a:moveTo>
                    <a:pt x="28342" y="195580"/>
                  </a:moveTo>
                  <a:lnTo>
                    <a:pt x="2287" y="195580"/>
                  </a:lnTo>
                  <a:lnTo>
                    <a:pt x="0" y="194310"/>
                  </a:lnTo>
                  <a:lnTo>
                    <a:pt x="0" y="187960"/>
                  </a:lnTo>
                  <a:lnTo>
                    <a:pt x="2287" y="186689"/>
                  </a:lnTo>
                  <a:lnTo>
                    <a:pt x="28342" y="186689"/>
                  </a:lnTo>
                  <a:lnTo>
                    <a:pt x="30629" y="187960"/>
                  </a:lnTo>
                  <a:lnTo>
                    <a:pt x="30629" y="194310"/>
                  </a:lnTo>
                  <a:lnTo>
                    <a:pt x="28342" y="195580"/>
                  </a:lnTo>
                  <a:close/>
                </a:path>
                <a:path w="306704" h="294639">
                  <a:moveTo>
                    <a:pt x="303872" y="284480"/>
                  </a:moveTo>
                  <a:lnTo>
                    <a:pt x="12467" y="284480"/>
                  </a:lnTo>
                  <a:lnTo>
                    <a:pt x="10224" y="281939"/>
                  </a:lnTo>
                  <a:lnTo>
                    <a:pt x="10224" y="269239"/>
                  </a:lnTo>
                  <a:lnTo>
                    <a:pt x="2287" y="269239"/>
                  </a:lnTo>
                  <a:lnTo>
                    <a:pt x="0" y="267969"/>
                  </a:lnTo>
                  <a:lnTo>
                    <a:pt x="0" y="261619"/>
                  </a:lnTo>
                  <a:lnTo>
                    <a:pt x="2287" y="260350"/>
                  </a:lnTo>
                  <a:lnTo>
                    <a:pt x="10224" y="260350"/>
                  </a:lnTo>
                  <a:lnTo>
                    <a:pt x="10224" y="245110"/>
                  </a:lnTo>
                  <a:lnTo>
                    <a:pt x="2287" y="245110"/>
                  </a:lnTo>
                  <a:lnTo>
                    <a:pt x="0" y="242569"/>
                  </a:lnTo>
                  <a:lnTo>
                    <a:pt x="0" y="237489"/>
                  </a:lnTo>
                  <a:lnTo>
                    <a:pt x="2287" y="234950"/>
                  </a:lnTo>
                  <a:lnTo>
                    <a:pt x="10224" y="234950"/>
                  </a:lnTo>
                  <a:lnTo>
                    <a:pt x="10224" y="220980"/>
                  </a:lnTo>
                  <a:lnTo>
                    <a:pt x="2287" y="220980"/>
                  </a:lnTo>
                  <a:lnTo>
                    <a:pt x="0" y="218439"/>
                  </a:lnTo>
                  <a:lnTo>
                    <a:pt x="0" y="213360"/>
                  </a:lnTo>
                  <a:lnTo>
                    <a:pt x="2287" y="210819"/>
                  </a:lnTo>
                  <a:lnTo>
                    <a:pt x="10224" y="210819"/>
                  </a:lnTo>
                  <a:lnTo>
                    <a:pt x="10224" y="195580"/>
                  </a:lnTo>
                  <a:lnTo>
                    <a:pt x="20404" y="195580"/>
                  </a:lnTo>
                  <a:lnTo>
                    <a:pt x="20404" y="215900"/>
                  </a:lnTo>
                  <a:lnTo>
                    <a:pt x="116244" y="215900"/>
                  </a:lnTo>
                  <a:lnTo>
                    <a:pt x="106866" y="223519"/>
                  </a:lnTo>
                  <a:lnTo>
                    <a:pt x="105986" y="226060"/>
                  </a:lnTo>
                  <a:lnTo>
                    <a:pt x="20404" y="226060"/>
                  </a:lnTo>
                  <a:lnTo>
                    <a:pt x="20404" y="274319"/>
                  </a:lnTo>
                  <a:lnTo>
                    <a:pt x="303872" y="274319"/>
                  </a:lnTo>
                  <a:lnTo>
                    <a:pt x="306159" y="276860"/>
                  </a:lnTo>
                  <a:lnTo>
                    <a:pt x="306159" y="281939"/>
                  </a:lnTo>
                  <a:lnTo>
                    <a:pt x="303872" y="284480"/>
                  </a:lnTo>
                  <a:close/>
                </a:path>
                <a:path w="306704" h="294639">
                  <a:moveTo>
                    <a:pt x="116244" y="215900"/>
                  </a:moveTo>
                  <a:lnTo>
                    <a:pt x="56639" y="215900"/>
                  </a:lnTo>
                  <a:lnTo>
                    <a:pt x="59817" y="208280"/>
                  </a:lnTo>
                  <a:lnTo>
                    <a:pt x="65412" y="201930"/>
                  </a:lnTo>
                  <a:lnTo>
                    <a:pt x="72866" y="196850"/>
                  </a:lnTo>
                  <a:lnTo>
                    <a:pt x="81618" y="195580"/>
                  </a:lnTo>
                  <a:lnTo>
                    <a:pt x="89335" y="196850"/>
                  </a:lnTo>
                  <a:lnTo>
                    <a:pt x="96098" y="200660"/>
                  </a:lnTo>
                  <a:lnTo>
                    <a:pt x="101540" y="205739"/>
                  </a:lnTo>
                  <a:lnTo>
                    <a:pt x="105297" y="212089"/>
                  </a:lnTo>
                  <a:lnTo>
                    <a:pt x="120933" y="212089"/>
                  </a:lnTo>
                  <a:lnTo>
                    <a:pt x="116244" y="215900"/>
                  </a:lnTo>
                  <a:close/>
                </a:path>
                <a:path w="306704" h="294639">
                  <a:moveTo>
                    <a:pt x="81618" y="245110"/>
                  </a:moveTo>
                  <a:lnTo>
                    <a:pt x="72866" y="243839"/>
                  </a:lnTo>
                  <a:lnTo>
                    <a:pt x="65412" y="240030"/>
                  </a:lnTo>
                  <a:lnTo>
                    <a:pt x="59817" y="233680"/>
                  </a:lnTo>
                  <a:lnTo>
                    <a:pt x="56639" y="226060"/>
                  </a:lnTo>
                  <a:lnTo>
                    <a:pt x="105986" y="226060"/>
                  </a:lnTo>
                  <a:lnTo>
                    <a:pt x="104227" y="231139"/>
                  </a:lnTo>
                  <a:lnTo>
                    <a:pt x="98699" y="238760"/>
                  </a:lnTo>
                  <a:lnTo>
                    <a:pt x="90942" y="243839"/>
                  </a:lnTo>
                  <a:lnTo>
                    <a:pt x="81618" y="245110"/>
                  </a:lnTo>
                  <a:close/>
                </a:path>
                <a:path w="306704" h="294639">
                  <a:moveTo>
                    <a:pt x="40809" y="274319"/>
                  </a:moveTo>
                  <a:lnTo>
                    <a:pt x="30629" y="274319"/>
                  </a:lnTo>
                  <a:lnTo>
                    <a:pt x="30629" y="266700"/>
                  </a:lnTo>
                  <a:lnTo>
                    <a:pt x="32916" y="264160"/>
                  </a:lnTo>
                  <a:lnTo>
                    <a:pt x="38522" y="264160"/>
                  </a:lnTo>
                  <a:lnTo>
                    <a:pt x="40809" y="266700"/>
                  </a:lnTo>
                  <a:lnTo>
                    <a:pt x="40809" y="274319"/>
                  </a:lnTo>
                  <a:close/>
                </a:path>
                <a:path w="306704" h="294639">
                  <a:moveTo>
                    <a:pt x="66326" y="274319"/>
                  </a:moveTo>
                  <a:lnTo>
                    <a:pt x="56146" y="274319"/>
                  </a:lnTo>
                  <a:lnTo>
                    <a:pt x="56146" y="266700"/>
                  </a:lnTo>
                  <a:lnTo>
                    <a:pt x="58388" y="264160"/>
                  </a:lnTo>
                  <a:lnTo>
                    <a:pt x="64039" y="264160"/>
                  </a:lnTo>
                  <a:lnTo>
                    <a:pt x="66326" y="266700"/>
                  </a:lnTo>
                  <a:lnTo>
                    <a:pt x="66326" y="274319"/>
                  </a:lnTo>
                  <a:close/>
                </a:path>
                <a:path w="306704" h="294639">
                  <a:moveTo>
                    <a:pt x="91843" y="274319"/>
                  </a:moveTo>
                  <a:lnTo>
                    <a:pt x="81618" y="274319"/>
                  </a:lnTo>
                  <a:lnTo>
                    <a:pt x="81618" y="266700"/>
                  </a:lnTo>
                  <a:lnTo>
                    <a:pt x="83905" y="264160"/>
                  </a:lnTo>
                  <a:lnTo>
                    <a:pt x="89556" y="264160"/>
                  </a:lnTo>
                  <a:lnTo>
                    <a:pt x="91843" y="266700"/>
                  </a:lnTo>
                  <a:lnTo>
                    <a:pt x="91843" y="274319"/>
                  </a:lnTo>
                  <a:close/>
                </a:path>
                <a:path w="306704" h="294639">
                  <a:moveTo>
                    <a:pt x="117360" y="274319"/>
                  </a:moveTo>
                  <a:lnTo>
                    <a:pt x="107135" y="274319"/>
                  </a:lnTo>
                  <a:lnTo>
                    <a:pt x="107135" y="266700"/>
                  </a:lnTo>
                  <a:lnTo>
                    <a:pt x="109422" y="264160"/>
                  </a:lnTo>
                  <a:lnTo>
                    <a:pt x="115073" y="264160"/>
                  </a:lnTo>
                  <a:lnTo>
                    <a:pt x="117360" y="266700"/>
                  </a:lnTo>
                  <a:lnTo>
                    <a:pt x="117360" y="274319"/>
                  </a:lnTo>
                  <a:close/>
                </a:path>
                <a:path w="306704" h="294639">
                  <a:moveTo>
                    <a:pt x="142877" y="274319"/>
                  </a:moveTo>
                  <a:lnTo>
                    <a:pt x="132652" y="274319"/>
                  </a:lnTo>
                  <a:lnTo>
                    <a:pt x="132652" y="266700"/>
                  </a:lnTo>
                  <a:lnTo>
                    <a:pt x="134939" y="264160"/>
                  </a:lnTo>
                  <a:lnTo>
                    <a:pt x="140590" y="264160"/>
                  </a:lnTo>
                  <a:lnTo>
                    <a:pt x="142877" y="266700"/>
                  </a:lnTo>
                  <a:lnTo>
                    <a:pt x="142877" y="274319"/>
                  </a:lnTo>
                  <a:close/>
                </a:path>
                <a:path w="306704" h="294639">
                  <a:moveTo>
                    <a:pt x="168394" y="274319"/>
                  </a:moveTo>
                  <a:lnTo>
                    <a:pt x="158169" y="274319"/>
                  </a:lnTo>
                  <a:lnTo>
                    <a:pt x="158169" y="266700"/>
                  </a:lnTo>
                  <a:lnTo>
                    <a:pt x="160456" y="264160"/>
                  </a:lnTo>
                  <a:lnTo>
                    <a:pt x="166107" y="264160"/>
                  </a:lnTo>
                  <a:lnTo>
                    <a:pt x="168394" y="266700"/>
                  </a:lnTo>
                  <a:lnTo>
                    <a:pt x="168394" y="274319"/>
                  </a:lnTo>
                  <a:close/>
                </a:path>
                <a:path w="306704" h="294639">
                  <a:moveTo>
                    <a:pt x="193866" y="274319"/>
                  </a:moveTo>
                  <a:lnTo>
                    <a:pt x="183686" y="274319"/>
                  </a:lnTo>
                  <a:lnTo>
                    <a:pt x="183686" y="266700"/>
                  </a:lnTo>
                  <a:lnTo>
                    <a:pt x="185973" y="264160"/>
                  </a:lnTo>
                  <a:lnTo>
                    <a:pt x="191624" y="264160"/>
                  </a:lnTo>
                  <a:lnTo>
                    <a:pt x="193866" y="266700"/>
                  </a:lnTo>
                  <a:lnTo>
                    <a:pt x="193866" y="274319"/>
                  </a:lnTo>
                  <a:close/>
                </a:path>
                <a:path w="306704" h="294639">
                  <a:moveTo>
                    <a:pt x="219383" y="274319"/>
                  </a:moveTo>
                  <a:lnTo>
                    <a:pt x="209203" y="274319"/>
                  </a:lnTo>
                  <a:lnTo>
                    <a:pt x="209203" y="266700"/>
                  </a:lnTo>
                  <a:lnTo>
                    <a:pt x="211490" y="264160"/>
                  </a:lnTo>
                  <a:lnTo>
                    <a:pt x="217141" y="264160"/>
                  </a:lnTo>
                  <a:lnTo>
                    <a:pt x="219383" y="266700"/>
                  </a:lnTo>
                  <a:lnTo>
                    <a:pt x="219383" y="274319"/>
                  </a:lnTo>
                  <a:close/>
                </a:path>
                <a:path w="306704" h="294639">
                  <a:moveTo>
                    <a:pt x="244900" y="274319"/>
                  </a:moveTo>
                  <a:lnTo>
                    <a:pt x="234720" y="274319"/>
                  </a:lnTo>
                  <a:lnTo>
                    <a:pt x="234720" y="266700"/>
                  </a:lnTo>
                  <a:lnTo>
                    <a:pt x="237008" y="264160"/>
                  </a:lnTo>
                  <a:lnTo>
                    <a:pt x="242613" y="264160"/>
                  </a:lnTo>
                  <a:lnTo>
                    <a:pt x="244900" y="266700"/>
                  </a:lnTo>
                  <a:lnTo>
                    <a:pt x="244900" y="274319"/>
                  </a:lnTo>
                  <a:close/>
                </a:path>
                <a:path w="306704" h="294639">
                  <a:moveTo>
                    <a:pt x="270417" y="274319"/>
                  </a:moveTo>
                  <a:lnTo>
                    <a:pt x="260237" y="274319"/>
                  </a:lnTo>
                  <a:lnTo>
                    <a:pt x="260237" y="266700"/>
                  </a:lnTo>
                  <a:lnTo>
                    <a:pt x="262480" y="264160"/>
                  </a:lnTo>
                  <a:lnTo>
                    <a:pt x="268130" y="264160"/>
                  </a:lnTo>
                  <a:lnTo>
                    <a:pt x="270417" y="266700"/>
                  </a:lnTo>
                  <a:lnTo>
                    <a:pt x="270417" y="274319"/>
                  </a:lnTo>
                  <a:close/>
                </a:path>
                <a:path w="306704" h="294639">
                  <a:moveTo>
                    <a:pt x="295935" y="274319"/>
                  </a:moveTo>
                  <a:lnTo>
                    <a:pt x="285710" y="274319"/>
                  </a:lnTo>
                  <a:lnTo>
                    <a:pt x="285710" y="266700"/>
                  </a:lnTo>
                  <a:lnTo>
                    <a:pt x="287997" y="264160"/>
                  </a:lnTo>
                  <a:lnTo>
                    <a:pt x="293647" y="264160"/>
                  </a:lnTo>
                  <a:lnTo>
                    <a:pt x="295935" y="266700"/>
                  </a:lnTo>
                  <a:lnTo>
                    <a:pt x="295935" y="274319"/>
                  </a:lnTo>
                  <a:close/>
                </a:path>
                <a:path w="306704" h="294639">
                  <a:moveTo>
                    <a:pt x="38522" y="294639"/>
                  </a:moveTo>
                  <a:lnTo>
                    <a:pt x="32916" y="294639"/>
                  </a:lnTo>
                  <a:lnTo>
                    <a:pt x="30629" y="292100"/>
                  </a:lnTo>
                  <a:lnTo>
                    <a:pt x="30629" y="284480"/>
                  </a:lnTo>
                  <a:lnTo>
                    <a:pt x="40809" y="284480"/>
                  </a:lnTo>
                  <a:lnTo>
                    <a:pt x="40809" y="292100"/>
                  </a:lnTo>
                  <a:lnTo>
                    <a:pt x="38522" y="294639"/>
                  </a:lnTo>
                  <a:close/>
                </a:path>
                <a:path w="306704" h="294639">
                  <a:moveTo>
                    <a:pt x="64039" y="294639"/>
                  </a:moveTo>
                  <a:lnTo>
                    <a:pt x="58388" y="294639"/>
                  </a:lnTo>
                  <a:lnTo>
                    <a:pt x="56146" y="292100"/>
                  </a:lnTo>
                  <a:lnTo>
                    <a:pt x="56146" y="284480"/>
                  </a:lnTo>
                  <a:lnTo>
                    <a:pt x="66326" y="284480"/>
                  </a:lnTo>
                  <a:lnTo>
                    <a:pt x="66326" y="292100"/>
                  </a:lnTo>
                  <a:lnTo>
                    <a:pt x="64039" y="294639"/>
                  </a:lnTo>
                  <a:close/>
                </a:path>
                <a:path w="306704" h="294639">
                  <a:moveTo>
                    <a:pt x="89556" y="294639"/>
                  </a:moveTo>
                  <a:lnTo>
                    <a:pt x="83905" y="294639"/>
                  </a:lnTo>
                  <a:lnTo>
                    <a:pt x="81618" y="292100"/>
                  </a:lnTo>
                  <a:lnTo>
                    <a:pt x="81618" y="284480"/>
                  </a:lnTo>
                  <a:lnTo>
                    <a:pt x="91843" y="284480"/>
                  </a:lnTo>
                  <a:lnTo>
                    <a:pt x="91843" y="292100"/>
                  </a:lnTo>
                  <a:lnTo>
                    <a:pt x="89556" y="294639"/>
                  </a:lnTo>
                  <a:close/>
                </a:path>
                <a:path w="306704" h="294639">
                  <a:moveTo>
                    <a:pt x="115073" y="294639"/>
                  </a:moveTo>
                  <a:lnTo>
                    <a:pt x="109422" y="294639"/>
                  </a:lnTo>
                  <a:lnTo>
                    <a:pt x="107135" y="292100"/>
                  </a:lnTo>
                  <a:lnTo>
                    <a:pt x="107135" y="284480"/>
                  </a:lnTo>
                  <a:lnTo>
                    <a:pt x="117360" y="284480"/>
                  </a:lnTo>
                  <a:lnTo>
                    <a:pt x="117360" y="292100"/>
                  </a:lnTo>
                  <a:lnTo>
                    <a:pt x="115073" y="294639"/>
                  </a:lnTo>
                  <a:close/>
                </a:path>
                <a:path w="306704" h="294639">
                  <a:moveTo>
                    <a:pt x="140590" y="294639"/>
                  </a:moveTo>
                  <a:lnTo>
                    <a:pt x="134939" y="294639"/>
                  </a:lnTo>
                  <a:lnTo>
                    <a:pt x="132652" y="292100"/>
                  </a:lnTo>
                  <a:lnTo>
                    <a:pt x="132652" y="284480"/>
                  </a:lnTo>
                  <a:lnTo>
                    <a:pt x="142877" y="284480"/>
                  </a:lnTo>
                  <a:lnTo>
                    <a:pt x="142877" y="292100"/>
                  </a:lnTo>
                  <a:lnTo>
                    <a:pt x="140590" y="294639"/>
                  </a:lnTo>
                  <a:close/>
                </a:path>
                <a:path w="306704" h="294639">
                  <a:moveTo>
                    <a:pt x="166107" y="294639"/>
                  </a:moveTo>
                  <a:lnTo>
                    <a:pt x="160456" y="294639"/>
                  </a:lnTo>
                  <a:lnTo>
                    <a:pt x="158169" y="292100"/>
                  </a:lnTo>
                  <a:lnTo>
                    <a:pt x="158169" y="284480"/>
                  </a:lnTo>
                  <a:lnTo>
                    <a:pt x="168394" y="284480"/>
                  </a:lnTo>
                  <a:lnTo>
                    <a:pt x="168394" y="292100"/>
                  </a:lnTo>
                  <a:lnTo>
                    <a:pt x="166107" y="294639"/>
                  </a:lnTo>
                  <a:close/>
                </a:path>
                <a:path w="306704" h="294639">
                  <a:moveTo>
                    <a:pt x="191624" y="294639"/>
                  </a:moveTo>
                  <a:lnTo>
                    <a:pt x="185973" y="294639"/>
                  </a:lnTo>
                  <a:lnTo>
                    <a:pt x="183686" y="292100"/>
                  </a:lnTo>
                  <a:lnTo>
                    <a:pt x="183686" y="284480"/>
                  </a:lnTo>
                  <a:lnTo>
                    <a:pt x="193866" y="284480"/>
                  </a:lnTo>
                  <a:lnTo>
                    <a:pt x="193866" y="292100"/>
                  </a:lnTo>
                  <a:lnTo>
                    <a:pt x="191624" y="294639"/>
                  </a:lnTo>
                  <a:close/>
                </a:path>
                <a:path w="306704" h="294639">
                  <a:moveTo>
                    <a:pt x="217141" y="294639"/>
                  </a:moveTo>
                  <a:lnTo>
                    <a:pt x="211490" y="294639"/>
                  </a:lnTo>
                  <a:lnTo>
                    <a:pt x="209203" y="292100"/>
                  </a:lnTo>
                  <a:lnTo>
                    <a:pt x="209203" y="284480"/>
                  </a:lnTo>
                  <a:lnTo>
                    <a:pt x="219383" y="284480"/>
                  </a:lnTo>
                  <a:lnTo>
                    <a:pt x="219383" y="292100"/>
                  </a:lnTo>
                  <a:lnTo>
                    <a:pt x="217141" y="294639"/>
                  </a:lnTo>
                  <a:close/>
                </a:path>
                <a:path w="306704" h="294639">
                  <a:moveTo>
                    <a:pt x="242613" y="294639"/>
                  </a:moveTo>
                  <a:lnTo>
                    <a:pt x="237008" y="294639"/>
                  </a:lnTo>
                  <a:lnTo>
                    <a:pt x="234720" y="292100"/>
                  </a:lnTo>
                  <a:lnTo>
                    <a:pt x="234720" y="284480"/>
                  </a:lnTo>
                  <a:lnTo>
                    <a:pt x="244900" y="284480"/>
                  </a:lnTo>
                  <a:lnTo>
                    <a:pt x="244900" y="292100"/>
                  </a:lnTo>
                  <a:lnTo>
                    <a:pt x="242613" y="294639"/>
                  </a:lnTo>
                  <a:close/>
                </a:path>
                <a:path w="306704" h="294639">
                  <a:moveTo>
                    <a:pt x="268130" y="294639"/>
                  </a:moveTo>
                  <a:lnTo>
                    <a:pt x="262480" y="294639"/>
                  </a:lnTo>
                  <a:lnTo>
                    <a:pt x="260237" y="292100"/>
                  </a:lnTo>
                  <a:lnTo>
                    <a:pt x="260237" y="284480"/>
                  </a:lnTo>
                  <a:lnTo>
                    <a:pt x="270417" y="284480"/>
                  </a:lnTo>
                  <a:lnTo>
                    <a:pt x="270417" y="292100"/>
                  </a:lnTo>
                  <a:lnTo>
                    <a:pt x="268130" y="294639"/>
                  </a:lnTo>
                  <a:close/>
                </a:path>
                <a:path w="306704" h="294639">
                  <a:moveTo>
                    <a:pt x="293647" y="294639"/>
                  </a:moveTo>
                  <a:lnTo>
                    <a:pt x="287997" y="294639"/>
                  </a:lnTo>
                  <a:lnTo>
                    <a:pt x="285710" y="292100"/>
                  </a:lnTo>
                  <a:lnTo>
                    <a:pt x="285710" y="284480"/>
                  </a:lnTo>
                  <a:lnTo>
                    <a:pt x="295935" y="284480"/>
                  </a:lnTo>
                  <a:lnTo>
                    <a:pt x="295935" y="292100"/>
                  </a:lnTo>
                  <a:lnTo>
                    <a:pt x="293647" y="2946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8160232" y="2093144"/>
            <a:ext cx="694690" cy="694690"/>
            <a:chOff x="8160232" y="2093144"/>
            <a:chExt cx="694690" cy="694690"/>
          </a:xfrm>
        </p:grpSpPr>
        <p:sp>
          <p:nvSpPr>
            <p:cNvPr id="9" name="object 9"/>
            <p:cNvSpPr/>
            <p:nvPr/>
          </p:nvSpPr>
          <p:spPr>
            <a:xfrm>
              <a:off x="8174520" y="2107431"/>
              <a:ext cx="666115" cy="666115"/>
            </a:xfrm>
            <a:custGeom>
              <a:rect l="l" t="t" r="r" b="b"/>
              <a:pathLst>
                <a:path w="666115" h="666114">
                  <a:moveTo>
                    <a:pt x="665794" y="332895"/>
                  </a:moveTo>
                  <a:lnTo>
                    <a:pt x="0" y="332895"/>
                  </a:lnTo>
                  <a:lnTo>
                    <a:pt x="3610" y="283702"/>
                  </a:lnTo>
                  <a:lnTo>
                    <a:pt x="14095" y="236750"/>
                  </a:lnTo>
                  <a:lnTo>
                    <a:pt x="30941" y="192554"/>
                  </a:lnTo>
                  <a:lnTo>
                    <a:pt x="53633" y="151630"/>
                  </a:lnTo>
                  <a:lnTo>
                    <a:pt x="81655" y="114491"/>
                  </a:lnTo>
                  <a:lnTo>
                    <a:pt x="114493" y="81653"/>
                  </a:lnTo>
                  <a:lnTo>
                    <a:pt x="151633" y="53631"/>
                  </a:lnTo>
                  <a:lnTo>
                    <a:pt x="192558" y="30940"/>
                  </a:lnTo>
                  <a:lnTo>
                    <a:pt x="236754" y="14094"/>
                  </a:lnTo>
                  <a:lnTo>
                    <a:pt x="283709" y="3609"/>
                  </a:lnTo>
                  <a:lnTo>
                    <a:pt x="332898" y="0"/>
                  </a:lnTo>
                  <a:lnTo>
                    <a:pt x="382092" y="3609"/>
                  </a:lnTo>
                  <a:lnTo>
                    <a:pt x="429043" y="14094"/>
                  </a:lnTo>
                  <a:lnTo>
                    <a:pt x="473239" y="30940"/>
                  </a:lnTo>
                  <a:lnTo>
                    <a:pt x="514164" y="53631"/>
                  </a:lnTo>
                  <a:lnTo>
                    <a:pt x="551303" y="81654"/>
                  </a:lnTo>
                  <a:lnTo>
                    <a:pt x="584141" y="114492"/>
                  </a:lnTo>
                  <a:lnTo>
                    <a:pt x="612163" y="151630"/>
                  </a:lnTo>
                  <a:lnTo>
                    <a:pt x="634855" y="192555"/>
                  </a:lnTo>
                  <a:lnTo>
                    <a:pt x="651700" y="236751"/>
                  </a:lnTo>
                  <a:lnTo>
                    <a:pt x="662185" y="283703"/>
                  </a:lnTo>
                  <a:lnTo>
                    <a:pt x="665794" y="332895"/>
                  </a:lnTo>
                  <a:close/>
                </a:path>
                <a:path w="666115" h="666114">
                  <a:moveTo>
                    <a:pt x="332897" y="665790"/>
                  </a:move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50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3" y="551298"/>
                  </a:lnTo>
                  <a:lnTo>
                    <a:pt x="53631" y="514160"/>
                  </a:lnTo>
                  <a:lnTo>
                    <a:pt x="30940" y="473235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lnTo>
                    <a:pt x="665794" y="332895"/>
                  </a:lnTo>
                  <a:lnTo>
                    <a:pt x="662184" y="382088"/>
                  </a:lnTo>
                  <a:lnTo>
                    <a:pt x="651699" y="429039"/>
                  </a:lnTo>
                  <a:lnTo>
                    <a:pt x="634853" y="473235"/>
                  </a:lnTo>
                  <a:lnTo>
                    <a:pt x="612162" y="514160"/>
                  </a:lnTo>
                  <a:lnTo>
                    <a:pt x="584140" y="551299"/>
                  </a:lnTo>
                  <a:lnTo>
                    <a:pt x="551302" y="584137"/>
                  </a:lnTo>
                  <a:lnTo>
                    <a:pt x="514163" y="612159"/>
                  </a:lnTo>
                  <a:lnTo>
                    <a:pt x="473238" y="634850"/>
                  </a:lnTo>
                  <a:lnTo>
                    <a:pt x="429042" y="651696"/>
                  </a:lnTo>
                  <a:lnTo>
                    <a:pt x="382090" y="662181"/>
                  </a:lnTo>
                  <a:lnTo>
                    <a:pt x="332897" y="66579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174520" y="2107431"/>
              <a:ext cx="666115" cy="666115"/>
            </a:xfrm>
            <a:custGeom>
              <a:rect l="l" t="t" r="r" b="b"/>
              <a:pathLst>
                <a:path w="666115" h="666114">
                  <a:moveTo>
                    <a:pt x="0" y="332895"/>
                  </a:moveTo>
                  <a:lnTo>
                    <a:pt x="3610" y="283703"/>
                  </a:lnTo>
                  <a:lnTo>
                    <a:pt x="14095" y="236751"/>
                  </a:lnTo>
                  <a:lnTo>
                    <a:pt x="30941" y="192555"/>
                  </a:lnTo>
                  <a:lnTo>
                    <a:pt x="53632" y="151630"/>
                  </a:lnTo>
                  <a:lnTo>
                    <a:pt x="81655" y="114492"/>
                  </a:lnTo>
                  <a:lnTo>
                    <a:pt x="114493" y="81654"/>
                  </a:lnTo>
                  <a:lnTo>
                    <a:pt x="151632" y="53631"/>
                  </a:lnTo>
                  <a:lnTo>
                    <a:pt x="192557" y="30940"/>
                  </a:lnTo>
                  <a:lnTo>
                    <a:pt x="236753" y="14094"/>
                  </a:lnTo>
                  <a:lnTo>
                    <a:pt x="283705" y="3609"/>
                  </a:lnTo>
                  <a:lnTo>
                    <a:pt x="332898" y="0"/>
                  </a:lnTo>
                  <a:lnTo>
                    <a:pt x="382090" y="3609"/>
                  </a:lnTo>
                  <a:lnTo>
                    <a:pt x="429042" y="14094"/>
                  </a:lnTo>
                  <a:lnTo>
                    <a:pt x="473238" y="30940"/>
                  </a:lnTo>
                  <a:lnTo>
                    <a:pt x="514163" y="53631"/>
                  </a:lnTo>
                  <a:lnTo>
                    <a:pt x="551302" y="81653"/>
                  </a:lnTo>
                  <a:lnTo>
                    <a:pt x="584141" y="114491"/>
                  </a:lnTo>
                  <a:lnTo>
                    <a:pt x="612163" y="151630"/>
                  </a:lnTo>
                  <a:lnTo>
                    <a:pt x="634854" y="192554"/>
                  </a:lnTo>
                  <a:lnTo>
                    <a:pt x="651700" y="236750"/>
                  </a:lnTo>
                  <a:lnTo>
                    <a:pt x="662185" y="283702"/>
                  </a:lnTo>
                  <a:lnTo>
                    <a:pt x="665795" y="332895"/>
                  </a:lnTo>
                  <a:lnTo>
                    <a:pt x="662184" y="382088"/>
                  </a:lnTo>
                  <a:lnTo>
                    <a:pt x="651699" y="429039"/>
                  </a:lnTo>
                  <a:lnTo>
                    <a:pt x="634853" y="473235"/>
                  </a:lnTo>
                  <a:lnTo>
                    <a:pt x="612162" y="514160"/>
                  </a:lnTo>
                  <a:lnTo>
                    <a:pt x="584140" y="551299"/>
                  </a:lnTo>
                  <a:lnTo>
                    <a:pt x="551302" y="584137"/>
                  </a:lnTo>
                  <a:lnTo>
                    <a:pt x="514163" y="612159"/>
                  </a:lnTo>
                  <a:lnTo>
                    <a:pt x="473238" y="634850"/>
                  </a:lnTo>
                  <a:lnTo>
                    <a:pt x="429042" y="651696"/>
                  </a:lnTo>
                  <a:lnTo>
                    <a:pt x="382090" y="662181"/>
                  </a:lnTo>
                  <a:lnTo>
                    <a:pt x="332897" y="665790"/>
                  </a:ln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50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3" y="551298"/>
                  </a:lnTo>
                  <a:lnTo>
                    <a:pt x="53631" y="514160"/>
                  </a:lnTo>
                  <a:lnTo>
                    <a:pt x="30940" y="473235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close/>
                </a:path>
              </a:pathLst>
            </a:custGeom>
            <a:ln w="28575">
              <a:solidFill>
                <a:srgbClr val="002C3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354362" y="2273855"/>
              <a:ext cx="306705" cy="295275"/>
            </a:xfrm>
            <a:custGeom>
              <a:rect l="l" t="t" r="r" b="b"/>
              <a:pathLst>
                <a:path w="306704" h="295275">
                  <a:moveTo>
                    <a:pt x="306159" y="294843"/>
                  </a:moveTo>
                  <a:lnTo>
                    <a:pt x="0" y="294843"/>
                  </a:lnTo>
                  <a:lnTo>
                    <a:pt x="153057" y="0"/>
                  </a:lnTo>
                  <a:lnTo>
                    <a:pt x="178229" y="48475"/>
                  </a:lnTo>
                  <a:lnTo>
                    <a:pt x="153057" y="48475"/>
                  </a:lnTo>
                  <a:lnTo>
                    <a:pt x="104848" y="141387"/>
                  </a:lnTo>
                  <a:lnTo>
                    <a:pt x="226474" y="141387"/>
                  </a:lnTo>
                  <a:lnTo>
                    <a:pt x="239060" y="165624"/>
                  </a:lnTo>
                  <a:lnTo>
                    <a:pt x="104848" y="165624"/>
                  </a:lnTo>
                  <a:lnTo>
                    <a:pt x="111140" y="177743"/>
                  </a:lnTo>
                  <a:lnTo>
                    <a:pt x="85968" y="177743"/>
                  </a:lnTo>
                  <a:lnTo>
                    <a:pt x="37759" y="270605"/>
                  </a:lnTo>
                  <a:lnTo>
                    <a:pt x="293573" y="270605"/>
                  </a:lnTo>
                  <a:lnTo>
                    <a:pt x="306159" y="294843"/>
                  </a:lnTo>
                  <a:close/>
                </a:path>
                <a:path w="306704" h="295275">
                  <a:moveTo>
                    <a:pt x="226474" y="141387"/>
                  </a:moveTo>
                  <a:lnTo>
                    <a:pt x="201310" y="141387"/>
                  </a:lnTo>
                  <a:lnTo>
                    <a:pt x="153057" y="48475"/>
                  </a:lnTo>
                  <a:lnTo>
                    <a:pt x="178229" y="48475"/>
                  </a:lnTo>
                  <a:lnTo>
                    <a:pt x="226474" y="141387"/>
                  </a:lnTo>
                  <a:close/>
                </a:path>
                <a:path w="306704" h="295275">
                  <a:moveTo>
                    <a:pt x="178234" y="258486"/>
                  </a:moveTo>
                  <a:lnTo>
                    <a:pt x="153057" y="258486"/>
                  </a:lnTo>
                  <a:lnTo>
                    <a:pt x="201310" y="165624"/>
                  </a:lnTo>
                  <a:lnTo>
                    <a:pt x="239060" y="165624"/>
                  </a:lnTo>
                  <a:lnTo>
                    <a:pt x="245353" y="177743"/>
                  </a:lnTo>
                  <a:lnTo>
                    <a:pt x="220191" y="177743"/>
                  </a:lnTo>
                  <a:lnTo>
                    <a:pt x="178234" y="258486"/>
                  </a:lnTo>
                  <a:close/>
                </a:path>
                <a:path w="306704" h="295275">
                  <a:moveTo>
                    <a:pt x="171937" y="270605"/>
                  </a:moveTo>
                  <a:lnTo>
                    <a:pt x="134222" y="270605"/>
                  </a:lnTo>
                  <a:lnTo>
                    <a:pt x="85968" y="177743"/>
                  </a:lnTo>
                  <a:lnTo>
                    <a:pt x="111140" y="177743"/>
                  </a:lnTo>
                  <a:lnTo>
                    <a:pt x="153057" y="258486"/>
                  </a:lnTo>
                  <a:lnTo>
                    <a:pt x="178234" y="258486"/>
                  </a:lnTo>
                  <a:lnTo>
                    <a:pt x="171937" y="270605"/>
                  </a:lnTo>
                  <a:close/>
                </a:path>
                <a:path w="306704" h="295275">
                  <a:moveTo>
                    <a:pt x="293573" y="270605"/>
                  </a:moveTo>
                  <a:lnTo>
                    <a:pt x="268399" y="270605"/>
                  </a:lnTo>
                  <a:lnTo>
                    <a:pt x="220191" y="177743"/>
                  </a:lnTo>
                  <a:lnTo>
                    <a:pt x="245353" y="177743"/>
                  </a:lnTo>
                  <a:lnTo>
                    <a:pt x="293573" y="270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4238459" y="4164011"/>
            <a:ext cx="694690" cy="694690"/>
            <a:chOff x="4238459" y="4164011"/>
            <a:chExt cx="694690" cy="694690"/>
          </a:xfrm>
        </p:grpSpPr>
        <p:sp>
          <p:nvSpPr>
            <p:cNvPr id="13" name="object 13"/>
            <p:cNvSpPr/>
            <p:nvPr/>
          </p:nvSpPr>
          <p:spPr>
            <a:xfrm>
              <a:off x="4252747" y="4178299"/>
              <a:ext cx="666115" cy="666115"/>
            </a:xfrm>
            <a:custGeom>
              <a:rect l="l" t="t" r="r" b="b"/>
              <a:pathLst>
                <a:path w="666114" h="666114">
                  <a:moveTo>
                    <a:pt x="665794" y="332895"/>
                  </a:moveTo>
                  <a:lnTo>
                    <a:pt x="0" y="332895"/>
                  </a:lnTo>
                  <a:lnTo>
                    <a:pt x="3610" y="283702"/>
                  </a:lnTo>
                  <a:lnTo>
                    <a:pt x="14095" y="236750"/>
                  </a:lnTo>
                  <a:lnTo>
                    <a:pt x="30941" y="192554"/>
                  </a:lnTo>
                  <a:lnTo>
                    <a:pt x="53632" y="151630"/>
                  </a:lnTo>
                  <a:lnTo>
                    <a:pt x="81655" y="114491"/>
                  </a:lnTo>
                  <a:lnTo>
                    <a:pt x="114493" y="81653"/>
                  </a:lnTo>
                  <a:lnTo>
                    <a:pt x="151632" y="53631"/>
                  </a:lnTo>
                  <a:lnTo>
                    <a:pt x="192558" y="30939"/>
                  </a:lnTo>
                  <a:lnTo>
                    <a:pt x="236755" y="14094"/>
                  </a:lnTo>
                  <a:lnTo>
                    <a:pt x="283711" y="3609"/>
                  </a:lnTo>
                  <a:lnTo>
                    <a:pt x="332897" y="0"/>
                  </a:lnTo>
                  <a:lnTo>
                    <a:pt x="382092" y="3609"/>
                  </a:lnTo>
                  <a:lnTo>
                    <a:pt x="429044" y="14094"/>
                  </a:lnTo>
                  <a:lnTo>
                    <a:pt x="473239" y="30940"/>
                  </a:lnTo>
                  <a:lnTo>
                    <a:pt x="514164" y="53631"/>
                  </a:lnTo>
                  <a:lnTo>
                    <a:pt x="551303" y="81654"/>
                  </a:lnTo>
                  <a:lnTo>
                    <a:pt x="584141" y="114492"/>
                  </a:lnTo>
                  <a:lnTo>
                    <a:pt x="612163" y="151630"/>
                  </a:lnTo>
                  <a:lnTo>
                    <a:pt x="634854" y="192555"/>
                  </a:lnTo>
                  <a:lnTo>
                    <a:pt x="651700" y="236751"/>
                  </a:lnTo>
                  <a:lnTo>
                    <a:pt x="662185" y="283703"/>
                  </a:lnTo>
                  <a:lnTo>
                    <a:pt x="665794" y="332895"/>
                  </a:lnTo>
                  <a:close/>
                </a:path>
                <a:path w="666114" h="666114">
                  <a:moveTo>
                    <a:pt x="332897" y="665790"/>
                  </a:move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49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4" y="551298"/>
                  </a:lnTo>
                  <a:lnTo>
                    <a:pt x="53631" y="514159"/>
                  </a:lnTo>
                  <a:lnTo>
                    <a:pt x="30940" y="473234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lnTo>
                    <a:pt x="665794" y="332895"/>
                  </a:lnTo>
                  <a:lnTo>
                    <a:pt x="662185" y="382087"/>
                  </a:lnTo>
                  <a:lnTo>
                    <a:pt x="651700" y="429039"/>
                  </a:lnTo>
                  <a:lnTo>
                    <a:pt x="634854" y="473235"/>
                  </a:lnTo>
                  <a:lnTo>
                    <a:pt x="612162" y="514159"/>
                  </a:lnTo>
                  <a:lnTo>
                    <a:pt x="584140" y="551298"/>
                  </a:lnTo>
                  <a:lnTo>
                    <a:pt x="551302" y="584136"/>
                  </a:lnTo>
                  <a:lnTo>
                    <a:pt x="514163" y="612158"/>
                  </a:lnTo>
                  <a:lnTo>
                    <a:pt x="473238" y="634850"/>
                  </a:lnTo>
                  <a:lnTo>
                    <a:pt x="429042" y="651695"/>
                  </a:lnTo>
                  <a:lnTo>
                    <a:pt x="382090" y="662180"/>
                  </a:lnTo>
                  <a:lnTo>
                    <a:pt x="332897" y="66579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52747" y="4178299"/>
              <a:ext cx="666115" cy="666115"/>
            </a:xfrm>
            <a:custGeom>
              <a:rect l="l" t="t" r="r" b="b"/>
              <a:pathLst>
                <a:path w="666114" h="666114">
                  <a:moveTo>
                    <a:pt x="0" y="332895"/>
                  </a:moveTo>
                  <a:lnTo>
                    <a:pt x="3609" y="283703"/>
                  </a:lnTo>
                  <a:lnTo>
                    <a:pt x="14094" y="236751"/>
                  </a:lnTo>
                  <a:lnTo>
                    <a:pt x="30940" y="192555"/>
                  </a:lnTo>
                  <a:lnTo>
                    <a:pt x="53632" y="151630"/>
                  </a:lnTo>
                  <a:lnTo>
                    <a:pt x="81654" y="114492"/>
                  </a:lnTo>
                  <a:lnTo>
                    <a:pt x="114492" y="81654"/>
                  </a:lnTo>
                  <a:lnTo>
                    <a:pt x="151631" y="53631"/>
                  </a:lnTo>
                  <a:lnTo>
                    <a:pt x="192556" y="30940"/>
                  </a:lnTo>
                  <a:lnTo>
                    <a:pt x="236752" y="14094"/>
                  </a:lnTo>
                  <a:lnTo>
                    <a:pt x="283704" y="3609"/>
                  </a:lnTo>
                  <a:lnTo>
                    <a:pt x="332897" y="0"/>
                  </a:lnTo>
                  <a:lnTo>
                    <a:pt x="382090" y="3609"/>
                  </a:lnTo>
                  <a:lnTo>
                    <a:pt x="429042" y="14094"/>
                  </a:lnTo>
                  <a:lnTo>
                    <a:pt x="473238" y="30939"/>
                  </a:lnTo>
                  <a:lnTo>
                    <a:pt x="514163" y="53631"/>
                  </a:lnTo>
                  <a:lnTo>
                    <a:pt x="551302" y="81653"/>
                  </a:lnTo>
                  <a:lnTo>
                    <a:pt x="584140" y="114491"/>
                  </a:lnTo>
                  <a:lnTo>
                    <a:pt x="612163" y="151630"/>
                  </a:lnTo>
                  <a:lnTo>
                    <a:pt x="634854" y="192554"/>
                  </a:lnTo>
                  <a:lnTo>
                    <a:pt x="651700" y="236750"/>
                  </a:lnTo>
                  <a:lnTo>
                    <a:pt x="662185" y="283702"/>
                  </a:lnTo>
                  <a:lnTo>
                    <a:pt x="665795" y="332895"/>
                  </a:lnTo>
                  <a:lnTo>
                    <a:pt x="662185" y="382087"/>
                  </a:lnTo>
                  <a:lnTo>
                    <a:pt x="651700" y="429039"/>
                  </a:lnTo>
                  <a:lnTo>
                    <a:pt x="634854" y="473235"/>
                  </a:lnTo>
                  <a:lnTo>
                    <a:pt x="612162" y="514159"/>
                  </a:lnTo>
                  <a:lnTo>
                    <a:pt x="584140" y="551298"/>
                  </a:lnTo>
                  <a:lnTo>
                    <a:pt x="551302" y="584136"/>
                  </a:lnTo>
                  <a:lnTo>
                    <a:pt x="514163" y="612158"/>
                  </a:lnTo>
                  <a:lnTo>
                    <a:pt x="473238" y="634850"/>
                  </a:lnTo>
                  <a:lnTo>
                    <a:pt x="429042" y="651695"/>
                  </a:lnTo>
                  <a:lnTo>
                    <a:pt x="382090" y="662180"/>
                  </a:lnTo>
                  <a:lnTo>
                    <a:pt x="332897" y="665790"/>
                  </a:ln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49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4" y="551298"/>
                  </a:lnTo>
                  <a:lnTo>
                    <a:pt x="53631" y="514159"/>
                  </a:lnTo>
                  <a:lnTo>
                    <a:pt x="30940" y="473234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close/>
                </a:path>
              </a:pathLst>
            </a:custGeom>
            <a:ln w="28575">
              <a:solidFill>
                <a:srgbClr val="002C3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32224" y="4363773"/>
              <a:ext cx="306705" cy="295275"/>
            </a:xfrm>
            <a:custGeom>
              <a:rect l="l" t="t" r="r" b="b"/>
              <a:pathLst>
                <a:path w="306704" h="295275">
                  <a:moveTo>
                    <a:pt x="94082" y="46355"/>
                  </a:moveTo>
                  <a:lnTo>
                    <a:pt x="41614" y="46355"/>
                  </a:lnTo>
                  <a:lnTo>
                    <a:pt x="65317" y="26505"/>
                  </a:lnTo>
                  <a:lnTo>
                    <a:pt x="92255" y="11971"/>
                  </a:lnTo>
                  <a:lnTo>
                    <a:pt x="121718" y="3040"/>
                  </a:lnTo>
                  <a:lnTo>
                    <a:pt x="152994" y="0"/>
                  </a:lnTo>
                  <a:lnTo>
                    <a:pt x="201480" y="7527"/>
                  </a:lnTo>
                  <a:lnTo>
                    <a:pt x="243610" y="28485"/>
                  </a:lnTo>
                  <a:lnTo>
                    <a:pt x="246533" y="31295"/>
                  </a:lnTo>
                  <a:lnTo>
                    <a:pt x="152994" y="31295"/>
                  </a:lnTo>
                  <a:lnTo>
                    <a:pt x="131735" y="33123"/>
                  </a:lnTo>
                  <a:lnTo>
                    <a:pt x="111257" y="38502"/>
                  </a:lnTo>
                  <a:lnTo>
                    <a:pt x="94082" y="46355"/>
                  </a:lnTo>
                  <a:close/>
                </a:path>
                <a:path w="306704" h="295275">
                  <a:moveTo>
                    <a:pt x="246553" y="263546"/>
                  </a:moveTo>
                  <a:lnTo>
                    <a:pt x="152994" y="263546"/>
                  </a:lnTo>
                  <a:lnTo>
                    <a:pt x="199979" y="254421"/>
                  </a:lnTo>
                  <a:lnTo>
                    <a:pt x="238426" y="229544"/>
                  </a:lnTo>
                  <a:lnTo>
                    <a:pt x="264389" y="192666"/>
                  </a:lnTo>
                  <a:lnTo>
                    <a:pt x="273921" y="147539"/>
                  </a:lnTo>
                  <a:lnTo>
                    <a:pt x="264389" y="102374"/>
                  </a:lnTo>
                  <a:lnTo>
                    <a:pt x="238426" y="65415"/>
                  </a:lnTo>
                  <a:lnTo>
                    <a:pt x="199979" y="40458"/>
                  </a:lnTo>
                  <a:lnTo>
                    <a:pt x="152994" y="31295"/>
                  </a:lnTo>
                  <a:lnTo>
                    <a:pt x="246533" y="31295"/>
                  </a:lnTo>
                  <a:lnTo>
                    <a:pt x="276845" y="60432"/>
                  </a:lnTo>
                  <a:lnTo>
                    <a:pt x="298647" y="100930"/>
                  </a:lnTo>
                  <a:lnTo>
                    <a:pt x="306478" y="147539"/>
                  </a:lnTo>
                  <a:lnTo>
                    <a:pt x="298647" y="194032"/>
                  </a:lnTo>
                  <a:lnTo>
                    <a:pt x="276845" y="234460"/>
                  </a:lnTo>
                  <a:lnTo>
                    <a:pt x="246553" y="263546"/>
                  </a:lnTo>
                  <a:close/>
                </a:path>
                <a:path w="306704" h="295275">
                  <a:moveTo>
                    <a:pt x="20562" y="142597"/>
                  </a:moveTo>
                  <a:lnTo>
                    <a:pt x="18359" y="141656"/>
                  </a:lnTo>
                  <a:lnTo>
                    <a:pt x="16400" y="140715"/>
                  </a:lnTo>
                  <a:lnTo>
                    <a:pt x="14687" y="138832"/>
                  </a:lnTo>
                  <a:lnTo>
                    <a:pt x="14442" y="136714"/>
                  </a:lnTo>
                  <a:lnTo>
                    <a:pt x="486" y="40458"/>
                  </a:lnTo>
                  <a:lnTo>
                    <a:pt x="7099" y="32943"/>
                  </a:lnTo>
                  <a:lnTo>
                    <a:pt x="9302" y="33884"/>
                  </a:lnTo>
                  <a:lnTo>
                    <a:pt x="41614" y="46355"/>
                  </a:lnTo>
                  <a:lnTo>
                    <a:pt x="94082" y="46355"/>
                  </a:lnTo>
                  <a:lnTo>
                    <a:pt x="92064" y="47278"/>
                  </a:lnTo>
                  <a:lnTo>
                    <a:pt x="74661" y="59297"/>
                  </a:lnTo>
                  <a:lnTo>
                    <a:pt x="103057" y="70122"/>
                  </a:lnTo>
                  <a:lnTo>
                    <a:pt x="105260" y="71063"/>
                  </a:lnTo>
                  <a:lnTo>
                    <a:pt x="106729" y="72945"/>
                  </a:lnTo>
                  <a:lnTo>
                    <a:pt x="107218" y="77416"/>
                  </a:lnTo>
                  <a:lnTo>
                    <a:pt x="106484" y="79534"/>
                  </a:lnTo>
                  <a:lnTo>
                    <a:pt x="104526" y="80946"/>
                  </a:lnTo>
                  <a:lnTo>
                    <a:pt x="24968" y="140715"/>
                  </a:lnTo>
                  <a:lnTo>
                    <a:pt x="23010" y="142126"/>
                  </a:lnTo>
                  <a:lnTo>
                    <a:pt x="20562" y="142597"/>
                  </a:lnTo>
                  <a:close/>
                </a:path>
                <a:path w="306704" h="295275">
                  <a:moveTo>
                    <a:pt x="244283" y="167773"/>
                  </a:moveTo>
                  <a:lnTo>
                    <a:pt x="145633" y="167773"/>
                  </a:lnTo>
                  <a:lnTo>
                    <a:pt x="139758" y="162126"/>
                  </a:lnTo>
                  <a:lnTo>
                    <a:pt x="139758" y="53425"/>
                  </a:lnTo>
                  <a:lnTo>
                    <a:pt x="145633" y="47778"/>
                  </a:lnTo>
                  <a:lnTo>
                    <a:pt x="160075" y="47778"/>
                  </a:lnTo>
                  <a:lnTo>
                    <a:pt x="165950" y="53425"/>
                  </a:lnTo>
                  <a:lnTo>
                    <a:pt x="165950" y="142833"/>
                  </a:lnTo>
                  <a:lnTo>
                    <a:pt x="244283" y="142833"/>
                  </a:lnTo>
                  <a:lnTo>
                    <a:pt x="250158" y="148480"/>
                  </a:lnTo>
                  <a:lnTo>
                    <a:pt x="250158" y="162126"/>
                  </a:lnTo>
                  <a:lnTo>
                    <a:pt x="244283" y="167773"/>
                  </a:lnTo>
                  <a:close/>
                </a:path>
                <a:path w="306704" h="295275">
                  <a:moveTo>
                    <a:pt x="152994" y="294842"/>
                  </a:moveTo>
                  <a:lnTo>
                    <a:pt x="111957" y="289504"/>
                  </a:lnTo>
                  <a:lnTo>
                    <a:pt x="74569" y="274194"/>
                  </a:lnTo>
                  <a:lnTo>
                    <a:pt x="42735" y="249972"/>
                  </a:lnTo>
                  <a:lnTo>
                    <a:pt x="18359" y="217896"/>
                  </a:lnTo>
                  <a:lnTo>
                    <a:pt x="17135" y="214602"/>
                  </a:lnTo>
                  <a:lnTo>
                    <a:pt x="17869" y="212954"/>
                  </a:lnTo>
                  <a:lnTo>
                    <a:pt x="18359" y="211308"/>
                  </a:lnTo>
                  <a:lnTo>
                    <a:pt x="19583" y="209896"/>
                  </a:lnTo>
                  <a:lnTo>
                    <a:pt x="21052" y="209189"/>
                  </a:lnTo>
                  <a:lnTo>
                    <a:pt x="38677" y="200954"/>
                  </a:lnTo>
                  <a:lnTo>
                    <a:pt x="41859" y="199542"/>
                  </a:lnTo>
                  <a:lnTo>
                    <a:pt x="45775" y="200719"/>
                  </a:lnTo>
                  <a:lnTo>
                    <a:pt x="47244" y="203542"/>
                  </a:lnTo>
                  <a:lnTo>
                    <a:pt x="66590" y="228503"/>
                  </a:lnTo>
                  <a:lnTo>
                    <a:pt x="91674" y="247398"/>
                  </a:lnTo>
                  <a:lnTo>
                    <a:pt x="120980" y="259366"/>
                  </a:lnTo>
                  <a:lnTo>
                    <a:pt x="152994" y="263546"/>
                  </a:lnTo>
                  <a:lnTo>
                    <a:pt x="246553" y="263546"/>
                  </a:lnTo>
                  <a:lnTo>
                    <a:pt x="243610" y="266372"/>
                  </a:lnTo>
                  <a:lnTo>
                    <a:pt x="201480" y="287316"/>
                  </a:lnTo>
                  <a:lnTo>
                    <a:pt x="152994" y="294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7260370" y="4164011"/>
            <a:ext cx="694690" cy="694690"/>
            <a:chOff x="7260370" y="4164011"/>
            <a:chExt cx="694690" cy="694690"/>
          </a:xfrm>
        </p:grpSpPr>
        <p:sp>
          <p:nvSpPr>
            <p:cNvPr id="17" name="object 17"/>
            <p:cNvSpPr/>
            <p:nvPr/>
          </p:nvSpPr>
          <p:spPr>
            <a:xfrm>
              <a:off x="7274658" y="4178299"/>
              <a:ext cx="666115" cy="666115"/>
            </a:xfrm>
            <a:custGeom>
              <a:rect l="l" t="t" r="r" b="b"/>
              <a:pathLst>
                <a:path w="666115" h="666114">
                  <a:moveTo>
                    <a:pt x="665794" y="332895"/>
                  </a:moveTo>
                  <a:lnTo>
                    <a:pt x="0" y="332895"/>
                  </a:lnTo>
                  <a:lnTo>
                    <a:pt x="3610" y="283702"/>
                  </a:lnTo>
                  <a:lnTo>
                    <a:pt x="14095" y="236750"/>
                  </a:lnTo>
                  <a:lnTo>
                    <a:pt x="30941" y="192554"/>
                  </a:lnTo>
                  <a:lnTo>
                    <a:pt x="53633" y="151630"/>
                  </a:lnTo>
                  <a:lnTo>
                    <a:pt x="81655" y="114491"/>
                  </a:lnTo>
                  <a:lnTo>
                    <a:pt x="114494" y="81653"/>
                  </a:lnTo>
                  <a:lnTo>
                    <a:pt x="151633" y="53631"/>
                  </a:lnTo>
                  <a:lnTo>
                    <a:pt x="192558" y="30939"/>
                  </a:lnTo>
                  <a:lnTo>
                    <a:pt x="236755" y="14094"/>
                  </a:lnTo>
                  <a:lnTo>
                    <a:pt x="283711" y="3609"/>
                  </a:lnTo>
                  <a:lnTo>
                    <a:pt x="332898" y="0"/>
                  </a:lnTo>
                  <a:lnTo>
                    <a:pt x="382092" y="3609"/>
                  </a:lnTo>
                  <a:lnTo>
                    <a:pt x="429044" y="14094"/>
                  </a:lnTo>
                  <a:lnTo>
                    <a:pt x="473240" y="30940"/>
                  </a:lnTo>
                  <a:lnTo>
                    <a:pt x="514164" y="53631"/>
                  </a:lnTo>
                  <a:lnTo>
                    <a:pt x="551303" y="81654"/>
                  </a:lnTo>
                  <a:lnTo>
                    <a:pt x="584141" y="114492"/>
                  </a:lnTo>
                  <a:lnTo>
                    <a:pt x="612163" y="151630"/>
                  </a:lnTo>
                  <a:lnTo>
                    <a:pt x="634855" y="192555"/>
                  </a:lnTo>
                  <a:lnTo>
                    <a:pt x="651700" y="236751"/>
                  </a:lnTo>
                  <a:lnTo>
                    <a:pt x="662185" y="283703"/>
                  </a:lnTo>
                  <a:lnTo>
                    <a:pt x="665794" y="332895"/>
                  </a:lnTo>
                  <a:close/>
                </a:path>
                <a:path w="666115" h="666114">
                  <a:moveTo>
                    <a:pt x="332897" y="665790"/>
                  </a:move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49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3" y="551298"/>
                  </a:lnTo>
                  <a:lnTo>
                    <a:pt x="53631" y="514159"/>
                  </a:lnTo>
                  <a:lnTo>
                    <a:pt x="30940" y="473234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lnTo>
                    <a:pt x="665794" y="332895"/>
                  </a:lnTo>
                  <a:lnTo>
                    <a:pt x="662184" y="382087"/>
                  </a:lnTo>
                  <a:lnTo>
                    <a:pt x="651699" y="429039"/>
                  </a:lnTo>
                  <a:lnTo>
                    <a:pt x="634853" y="473235"/>
                  </a:lnTo>
                  <a:lnTo>
                    <a:pt x="612162" y="514159"/>
                  </a:lnTo>
                  <a:lnTo>
                    <a:pt x="584140" y="551298"/>
                  </a:lnTo>
                  <a:lnTo>
                    <a:pt x="551302" y="584136"/>
                  </a:lnTo>
                  <a:lnTo>
                    <a:pt x="514163" y="612158"/>
                  </a:lnTo>
                  <a:lnTo>
                    <a:pt x="473238" y="634850"/>
                  </a:lnTo>
                  <a:lnTo>
                    <a:pt x="429042" y="651695"/>
                  </a:lnTo>
                  <a:lnTo>
                    <a:pt x="382090" y="662180"/>
                  </a:lnTo>
                  <a:lnTo>
                    <a:pt x="332897" y="665790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74658" y="4178299"/>
              <a:ext cx="666115" cy="666115"/>
            </a:xfrm>
            <a:custGeom>
              <a:rect l="l" t="t" r="r" b="b"/>
              <a:pathLst>
                <a:path w="666115" h="666114">
                  <a:moveTo>
                    <a:pt x="0" y="332895"/>
                  </a:moveTo>
                  <a:lnTo>
                    <a:pt x="3610" y="283703"/>
                  </a:lnTo>
                  <a:lnTo>
                    <a:pt x="14095" y="236751"/>
                  </a:lnTo>
                  <a:lnTo>
                    <a:pt x="30941" y="192555"/>
                  </a:lnTo>
                  <a:lnTo>
                    <a:pt x="53632" y="151630"/>
                  </a:lnTo>
                  <a:lnTo>
                    <a:pt x="81655" y="114492"/>
                  </a:lnTo>
                  <a:lnTo>
                    <a:pt x="114493" y="81654"/>
                  </a:lnTo>
                  <a:lnTo>
                    <a:pt x="151632" y="53631"/>
                  </a:lnTo>
                  <a:lnTo>
                    <a:pt x="192557" y="30940"/>
                  </a:lnTo>
                  <a:lnTo>
                    <a:pt x="236753" y="14094"/>
                  </a:lnTo>
                  <a:lnTo>
                    <a:pt x="283705" y="3609"/>
                  </a:lnTo>
                  <a:lnTo>
                    <a:pt x="332898" y="0"/>
                  </a:lnTo>
                  <a:lnTo>
                    <a:pt x="382090" y="3609"/>
                  </a:lnTo>
                  <a:lnTo>
                    <a:pt x="429042" y="14094"/>
                  </a:lnTo>
                  <a:lnTo>
                    <a:pt x="473238" y="30939"/>
                  </a:lnTo>
                  <a:lnTo>
                    <a:pt x="514163" y="53631"/>
                  </a:lnTo>
                  <a:lnTo>
                    <a:pt x="551302" y="81653"/>
                  </a:lnTo>
                  <a:lnTo>
                    <a:pt x="584141" y="114491"/>
                  </a:lnTo>
                  <a:lnTo>
                    <a:pt x="612163" y="151630"/>
                  </a:lnTo>
                  <a:lnTo>
                    <a:pt x="634854" y="192554"/>
                  </a:lnTo>
                  <a:lnTo>
                    <a:pt x="651700" y="236750"/>
                  </a:lnTo>
                  <a:lnTo>
                    <a:pt x="662185" y="283702"/>
                  </a:lnTo>
                  <a:lnTo>
                    <a:pt x="665795" y="332895"/>
                  </a:lnTo>
                  <a:lnTo>
                    <a:pt x="662184" y="382087"/>
                  </a:lnTo>
                  <a:lnTo>
                    <a:pt x="651699" y="429039"/>
                  </a:lnTo>
                  <a:lnTo>
                    <a:pt x="634853" y="473235"/>
                  </a:lnTo>
                  <a:lnTo>
                    <a:pt x="612162" y="514159"/>
                  </a:lnTo>
                  <a:lnTo>
                    <a:pt x="584140" y="551298"/>
                  </a:lnTo>
                  <a:lnTo>
                    <a:pt x="551302" y="584136"/>
                  </a:lnTo>
                  <a:lnTo>
                    <a:pt x="514163" y="612158"/>
                  </a:lnTo>
                  <a:lnTo>
                    <a:pt x="473238" y="634850"/>
                  </a:lnTo>
                  <a:lnTo>
                    <a:pt x="429042" y="651695"/>
                  </a:lnTo>
                  <a:lnTo>
                    <a:pt x="382090" y="662180"/>
                  </a:lnTo>
                  <a:lnTo>
                    <a:pt x="332897" y="665790"/>
                  </a:lnTo>
                  <a:lnTo>
                    <a:pt x="283704" y="662180"/>
                  </a:lnTo>
                  <a:lnTo>
                    <a:pt x="236752" y="651695"/>
                  </a:lnTo>
                  <a:lnTo>
                    <a:pt x="192556" y="634849"/>
                  </a:lnTo>
                  <a:lnTo>
                    <a:pt x="151631" y="612158"/>
                  </a:lnTo>
                  <a:lnTo>
                    <a:pt x="114492" y="584136"/>
                  </a:lnTo>
                  <a:lnTo>
                    <a:pt x="81653" y="551298"/>
                  </a:lnTo>
                  <a:lnTo>
                    <a:pt x="53631" y="514159"/>
                  </a:lnTo>
                  <a:lnTo>
                    <a:pt x="30940" y="473234"/>
                  </a:lnTo>
                  <a:lnTo>
                    <a:pt x="14094" y="429039"/>
                  </a:lnTo>
                  <a:lnTo>
                    <a:pt x="3609" y="382087"/>
                  </a:lnTo>
                  <a:lnTo>
                    <a:pt x="0" y="332894"/>
                  </a:lnTo>
                  <a:close/>
                </a:path>
              </a:pathLst>
            </a:custGeom>
            <a:ln w="28574">
              <a:solidFill>
                <a:srgbClr val="002C3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469003" y="4363773"/>
              <a:ext cx="306705" cy="295275"/>
            </a:xfrm>
            <a:custGeom>
              <a:rect l="l" t="t" r="r" b="b"/>
              <a:pathLst>
                <a:path w="306704" h="295275">
                  <a:moveTo>
                    <a:pt x="53238" y="294843"/>
                  </a:moveTo>
                  <a:lnTo>
                    <a:pt x="0" y="294843"/>
                  </a:lnTo>
                  <a:lnTo>
                    <a:pt x="0" y="196562"/>
                  </a:lnTo>
                  <a:lnTo>
                    <a:pt x="53238" y="196562"/>
                  </a:lnTo>
                  <a:lnTo>
                    <a:pt x="53238" y="294843"/>
                  </a:lnTo>
                  <a:close/>
                </a:path>
                <a:path w="306704" h="295275">
                  <a:moveTo>
                    <a:pt x="133115" y="294843"/>
                  </a:moveTo>
                  <a:lnTo>
                    <a:pt x="79876" y="294843"/>
                  </a:lnTo>
                  <a:lnTo>
                    <a:pt x="79876" y="159698"/>
                  </a:lnTo>
                  <a:lnTo>
                    <a:pt x="133115" y="159698"/>
                  </a:lnTo>
                  <a:lnTo>
                    <a:pt x="133115" y="294843"/>
                  </a:lnTo>
                  <a:close/>
                </a:path>
                <a:path w="306704" h="295275">
                  <a:moveTo>
                    <a:pt x="212955" y="294843"/>
                  </a:moveTo>
                  <a:lnTo>
                    <a:pt x="159754" y="294843"/>
                  </a:lnTo>
                  <a:lnTo>
                    <a:pt x="159754" y="122834"/>
                  </a:lnTo>
                  <a:lnTo>
                    <a:pt x="212955" y="122834"/>
                  </a:lnTo>
                  <a:lnTo>
                    <a:pt x="212955" y="294843"/>
                  </a:lnTo>
                  <a:close/>
                </a:path>
                <a:path w="306704" h="295275">
                  <a:moveTo>
                    <a:pt x="292832" y="294843"/>
                  </a:moveTo>
                  <a:lnTo>
                    <a:pt x="239593" y="294843"/>
                  </a:lnTo>
                  <a:lnTo>
                    <a:pt x="239593" y="98281"/>
                  </a:lnTo>
                  <a:lnTo>
                    <a:pt x="292832" y="98281"/>
                  </a:lnTo>
                  <a:lnTo>
                    <a:pt x="292832" y="294843"/>
                  </a:lnTo>
                  <a:close/>
                </a:path>
                <a:path w="306704" h="295275">
                  <a:moveTo>
                    <a:pt x="215866" y="87513"/>
                  </a:moveTo>
                  <a:lnTo>
                    <a:pt x="207445" y="86779"/>
                  </a:lnTo>
                  <a:lnTo>
                    <a:pt x="198041" y="76368"/>
                  </a:lnTo>
                  <a:lnTo>
                    <a:pt x="198837" y="68637"/>
                  </a:lnTo>
                  <a:lnTo>
                    <a:pt x="256054" y="24577"/>
                  </a:lnTo>
                  <a:lnTo>
                    <a:pt x="232241" y="24577"/>
                  </a:lnTo>
                  <a:lnTo>
                    <a:pt x="226299" y="19092"/>
                  </a:lnTo>
                  <a:lnTo>
                    <a:pt x="226299" y="5486"/>
                  </a:lnTo>
                  <a:lnTo>
                    <a:pt x="232241" y="0"/>
                  </a:lnTo>
                  <a:lnTo>
                    <a:pt x="293202" y="0"/>
                  </a:lnTo>
                  <a:lnTo>
                    <a:pt x="293530" y="43"/>
                  </a:lnTo>
                  <a:lnTo>
                    <a:pt x="294091" y="43"/>
                  </a:lnTo>
                  <a:lnTo>
                    <a:pt x="294559" y="129"/>
                  </a:lnTo>
                  <a:lnTo>
                    <a:pt x="294746" y="129"/>
                  </a:lnTo>
                  <a:lnTo>
                    <a:pt x="295167" y="215"/>
                  </a:lnTo>
                  <a:lnTo>
                    <a:pt x="295401" y="215"/>
                  </a:lnTo>
                  <a:lnTo>
                    <a:pt x="295634" y="258"/>
                  </a:lnTo>
                  <a:lnTo>
                    <a:pt x="295868" y="345"/>
                  </a:lnTo>
                  <a:lnTo>
                    <a:pt x="296851" y="561"/>
                  </a:lnTo>
                  <a:lnTo>
                    <a:pt x="297319" y="734"/>
                  </a:lnTo>
                  <a:lnTo>
                    <a:pt x="297506" y="777"/>
                  </a:lnTo>
                  <a:lnTo>
                    <a:pt x="297694" y="863"/>
                  </a:lnTo>
                  <a:lnTo>
                    <a:pt x="297881" y="907"/>
                  </a:lnTo>
                  <a:lnTo>
                    <a:pt x="299237" y="1511"/>
                  </a:lnTo>
                  <a:lnTo>
                    <a:pt x="299565" y="1684"/>
                  </a:lnTo>
                  <a:lnTo>
                    <a:pt x="299986" y="1944"/>
                  </a:lnTo>
                  <a:lnTo>
                    <a:pt x="300173" y="2030"/>
                  </a:lnTo>
                  <a:lnTo>
                    <a:pt x="300313" y="2159"/>
                  </a:lnTo>
                  <a:lnTo>
                    <a:pt x="300641" y="2332"/>
                  </a:lnTo>
                  <a:lnTo>
                    <a:pt x="300828" y="2505"/>
                  </a:lnTo>
                  <a:lnTo>
                    <a:pt x="301389" y="2894"/>
                  </a:lnTo>
                  <a:lnTo>
                    <a:pt x="301669" y="3153"/>
                  </a:lnTo>
                  <a:lnTo>
                    <a:pt x="302044" y="3412"/>
                  </a:lnTo>
                  <a:lnTo>
                    <a:pt x="302418" y="3757"/>
                  </a:lnTo>
                  <a:lnTo>
                    <a:pt x="302606" y="3974"/>
                  </a:lnTo>
                  <a:lnTo>
                    <a:pt x="303073" y="4405"/>
                  </a:lnTo>
                  <a:lnTo>
                    <a:pt x="303355" y="4751"/>
                  </a:lnTo>
                  <a:lnTo>
                    <a:pt x="303635" y="5097"/>
                  </a:lnTo>
                  <a:lnTo>
                    <a:pt x="304150" y="5831"/>
                  </a:lnTo>
                  <a:lnTo>
                    <a:pt x="304710" y="6781"/>
                  </a:lnTo>
                  <a:lnTo>
                    <a:pt x="304804" y="6911"/>
                  </a:lnTo>
                  <a:lnTo>
                    <a:pt x="305085" y="7559"/>
                  </a:lnTo>
                  <a:lnTo>
                    <a:pt x="305272" y="7904"/>
                  </a:lnTo>
                  <a:lnTo>
                    <a:pt x="305319" y="8120"/>
                  </a:lnTo>
                  <a:lnTo>
                    <a:pt x="305506" y="8466"/>
                  </a:lnTo>
                  <a:lnTo>
                    <a:pt x="305599" y="8898"/>
                  </a:lnTo>
                  <a:lnTo>
                    <a:pt x="305693" y="9114"/>
                  </a:lnTo>
                  <a:lnTo>
                    <a:pt x="305881" y="9848"/>
                  </a:lnTo>
                  <a:lnTo>
                    <a:pt x="305927" y="10193"/>
                  </a:lnTo>
                  <a:lnTo>
                    <a:pt x="306021" y="10582"/>
                  </a:lnTo>
                  <a:lnTo>
                    <a:pt x="306114" y="38529"/>
                  </a:lnTo>
                  <a:lnTo>
                    <a:pt x="279541" y="38529"/>
                  </a:lnTo>
                  <a:lnTo>
                    <a:pt x="215866" y="87513"/>
                  </a:lnTo>
                  <a:close/>
                </a:path>
                <a:path w="306704" h="295275">
                  <a:moveTo>
                    <a:pt x="300173" y="73733"/>
                  </a:moveTo>
                  <a:lnTo>
                    <a:pt x="285482" y="73733"/>
                  </a:lnTo>
                  <a:lnTo>
                    <a:pt x="279541" y="68205"/>
                  </a:lnTo>
                  <a:lnTo>
                    <a:pt x="279541" y="38529"/>
                  </a:lnTo>
                  <a:lnTo>
                    <a:pt x="306114" y="38529"/>
                  </a:lnTo>
                  <a:lnTo>
                    <a:pt x="306114" y="68205"/>
                  </a:lnTo>
                  <a:lnTo>
                    <a:pt x="300173" y="737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019268" y="4721553"/>
            <a:ext cx="102552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00B6FF"/>
                </a:solidFill>
                <a:latin typeface="微软雅黑"/>
                <a:cs typeface="微软雅黑"/>
              </a:rPr>
              <a:t>卧式吸尘</a:t>
            </a:r>
            <a:r>
              <a:rPr sz="1550" b="1" spc="-50">
                <a:solidFill>
                  <a:srgbClr val="00B6FF"/>
                </a:solidFill>
                <a:latin typeface="微软雅黑"/>
                <a:cs typeface="微软雅黑"/>
              </a:rPr>
              <a:t>器</a:t>
            </a:r>
            <a:endParaRPr sz="1550">
              <a:latin typeface="微软雅黑"/>
              <a:cs typeface="微软雅黑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产品类型与特点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853918" y="2063110"/>
            <a:ext cx="2425700" cy="9791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40765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00B6FF"/>
                </a:solidFill>
                <a:latin typeface="微软雅黑"/>
                <a:cs typeface="微软雅黑"/>
              </a:rPr>
              <a:t>手持式吸尘</a:t>
            </a:r>
            <a:r>
              <a:rPr sz="1550" b="1" spc="-50">
                <a:solidFill>
                  <a:srgbClr val="00B6FF"/>
                </a:solidFill>
                <a:latin typeface="微软雅黑"/>
                <a:cs typeface="微软雅黑"/>
              </a:rPr>
              <a:t>器</a:t>
            </a:r>
            <a:endParaRPr sz="1550">
              <a:latin typeface="微软雅黑"/>
              <a:cs typeface="微软雅黑"/>
            </a:endParaRPr>
          </a:p>
          <a:p>
            <a:pPr marL="184150" marR="5080" indent="-171450">
              <a:lnSpc>
                <a:spcPct val="150000"/>
              </a:lnSpc>
              <a:spcBef>
                <a:spcPts val="76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轻便、灵活，适用于小面积清</a:t>
            </a:r>
            <a:r>
              <a:rPr sz="135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洁，但功率和吸力相对较小。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093848" y="2097286"/>
            <a:ext cx="2254250" cy="1253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00B6FF"/>
                </a:solidFill>
                <a:latin typeface="微软雅黑"/>
                <a:cs typeface="微软雅黑"/>
              </a:rPr>
              <a:t>智能吸尘</a:t>
            </a:r>
            <a:r>
              <a:rPr sz="1550" b="1" spc="-50">
                <a:solidFill>
                  <a:srgbClr val="00B6FF"/>
                </a:solidFill>
                <a:latin typeface="微软雅黑"/>
                <a:cs typeface="微软雅黑"/>
              </a:rPr>
              <a:t>器</a:t>
            </a:r>
            <a:endParaRPr sz="155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49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具备自动导航、规划路径等功能，清洁效率高，适用于家庭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日常清洁。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19268" y="5109732"/>
            <a:ext cx="2597150" cy="64262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功率大、吸力强，适用于大面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积清洁，但体积较大、不够便携。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94574" y="4721553"/>
            <a:ext cx="2597150" cy="9836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1224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00B6FF"/>
                </a:solidFill>
                <a:latin typeface="微软雅黑"/>
                <a:cs typeface="微软雅黑"/>
              </a:rPr>
              <a:t>无线吸尘</a:t>
            </a:r>
            <a:r>
              <a:rPr sz="1550" b="1" spc="-50">
                <a:solidFill>
                  <a:srgbClr val="00B6FF"/>
                </a:solidFill>
                <a:latin typeface="微软雅黑"/>
                <a:cs typeface="微软雅黑"/>
              </a:rPr>
              <a:t>器</a:t>
            </a:r>
            <a:endParaRPr sz="1550">
              <a:latin typeface="微软雅黑"/>
              <a:cs typeface="微软雅黑"/>
            </a:endParaRPr>
          </a:p>
          <a:p>
            <a:pPr marL="355600" marR="5080" indent="-342900">
              <a:lnSpc>
                <a:spcPct val="150000"/>
              </a:lnSpc>
              <a:spcBef>
                <a:spcPts val="795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摆脱电源线的束缚，使用方便，</a:t>
            </a:r>
            <a:r>
              <a:rPr sz="135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但续航时间和吸力可能受限。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289935" y="1498288"/>
            <a:ext cx="3861435" cy="3861435"/>
            <a:chOff x="4289935" y="1498288"/>
            <a:chExt cx="3861435" cy="386143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289935" y="1498288"/>
              <a:ext cx="3861422" cy="38614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9410" y="1744053"/>
              <a:ext cx="683260" cy="683260"/>
            </a:xfrm>
            <a:custGeom>
              <a:rect l="l" t="t" r="r" b="b"/>
              <a:pathLst>
                <a:path w="683260" h="683260">
                  <a:moveTo>
                    <a:pt x="682752" y="341376"/>
                  </a:moveTo>
                  <a:lnTo>
                    <a:pt x="1" y="341376"/>
                  </a:lnTo>
                  <a:lnTo>
                    <a:pt x="3118" y="295053"/>
                  </a:lnTo>
                  <a:lnTo>
                    <a:pt x="12196" y="250624"/>
                  </a:lnTo>
                  <a:lnTo>
                    <a:pt x="26829" y="208496"/>
                  </a:lnTo>
                  <a:lnTo>
                    <a:pt x="46610" y="169076"/>
                  </a:lnTo>
                  <a:lnTo>
                    <a:pt x="71132" y="132770"/>
                  </a:lnTo>
                  <a:lnTo>
                    <a:pt x="99989" y="99986"/>
                  </a:lnTo>
                  <a:lnTo>
                    <a:pt x="132773" y="71129"/>
                  </a:lnTo>
                  <a:lnTo>
                    <a:pt x="169079" y="46607"/>
                  </a:lnTo>
                  <a:lnTo>
                    <a:pt x="208500" y="26826"/>
                  </a:lnTo>
                  <a:lnTo>
                    <a:pt x="250628" y="12194"/>
                  </a:lnTo>
                  <a:lnTo>
                    <a:pt x="295059" y="3116"/>
                  </a:lnTo>
                  <a:lnTo>
                    <a:pt x="341377" y="0"/>
                  </a:lnTo>
                  <a:lnTo>
                    <a:pt x="387700" y="3116"/>
                  </a:lnTo>
                  <a:lnTo>
                    <a:pt x="432128" y="12194"/>
                  </a:lnTo>
                  <a:lnTo>
                    <a:pt x="474256" y="26827"/>
                  </a:lnTo>
                  <a:lnTo>
                    <a:pt x="513676" y="46608"/>
                  </a:lnTo>
                  <a:lnTo>
                    <a:pt x="549981" y="71130"/>
                  </a:lnTo>
                  <a:lnTo>
                    <a:pt x="582766" y="99987"/>
                  </a:lnTo>
                  <a:lnTo>
                    <a:pt x="611623" y="132771"/>
                  </a:lnTo>
                  <a:lnTo>
                    <a:pt x="636145" y="169077"/>
                  </a:lnTo>
                  <a:lnTo>
                    <a:pt x="655925" y="208497"/>
                  </a:lnTo>
                  <a:lnTo>
                    <a:pt x="670558" y="250625"/>
                  </a:lnTo>
                  <a:lnTo>
                    <a:pt x="679636" y="295053"/>
                  </a:lnTo>
                  <a:lnTo>
                    <a:pt x="682752" y="341376"/>
                  </a:lnTo>
                  <a:close/>
                </a:path>
                <a:path w="683260" h="683260">
                  <a:moveTo>
                    <a:pt x="341376" y="682751"/>
                  </a:moveTo>
                  <a:lnTo>
                    <a:pt x="295053" y="679634"/>
                  </a:lnTo>
                  <a:lnTo>
                    <a:pt x="250624" y="670557"/>
                  </a:lnTo>
                  <a:lnTo>
                    <a:pt x="208497" y="655924"/>
                  </a:lnTo>
                  <a:lnTo>
                    <a:pt x="169077" y="636143"/>
                  </a:lnTo>
                  <a:lnTo>
                    <a:pt x="132771" y="611621"/>
                  </a:lnTo>
                  <a:lnTo>
                    <a:pt x="99986" y="582764"/>
                  </a:lnTo>
                  <a:lnTo>
                    <a:pt x="71130" y="549980"/>
                  </a:lnTo>
                  <a:lnTo>
                    <a:pt x="46607" y="513674"/>
                  </a:lnTo>
                  <a:lnTo>
                    <a:pt x="26827" y="474254"/>
                  </a:lnTo>
                  <a:lnTo>
                    <a:pt x="12194" y="432126"/>
                  </a:lnTo>
                  <a:lnTo>
                    <a:pt x="3116" y="387698"/>
                  </a:lnTo>
                  <a:lnTo>
                    <a:pt x="0" y="341375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0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5"/>
                  </a:lnTo>
                  <a:lnTo>
                    <a:pt x="341376" y="682751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630780" y="1926441"/>
              <a:ext cx="288925" cy="340360"/>
            </a:xfrm>
            <a:custGeom>
              <a:rect l="l" t="t" r="r" b="b"/>
              <a:pathLst>
                <a:path w="288925" h="340360">
                  <a:moveTo>
                    <a:pt x="154743" y="40618"/>
                  </a:moveTo>
                  <a:lnTo>
                    <a:pt x="137035" y="40618"/>
                  </a:lnTo>
                  <a:lnTo>
                    <a:pt x="137035" y="32772"/>
                  </a:lnTo>
                  <a:lnTo>
                    <a:pt x="134136" y="27269"/>
                  </a:lnTo>
                  <a:lnTo>
                    <a:pt x="127759" y="19852"/>
                  </a:lnTo>
                  <a:lnTo>
                    <a:pt x="121382" y="13337"/>
                  </a:lnTo>
                  <a:lnTo>
                    <a:pt x="118483" y="10540"/>
                  </a:lnTo>
                  <a:lnTo>
                    <a:pt x="118209" y="0"/>
                  </a:lnTo>
                  <a:lnTo>
                    <a:pt x="170599" y="0"/>
                  </a:lnTo>
                  <a:lnTo>
                    <a:pt x="170247" y="10939"/>
                  </a:lnTo>
                  <a:lnTo>
                    <a:pt x="167105" y="13739"/>
                  </a:lnTo>
                  <a:lnTo>
                    <a:pt x="160193" y="20285"/>
                  </a:lnTo>
                  <a:lnTo>
                    <a:pt x="153282" y="27792"/>
                  </a:lnTo>
                  <a:lnTo>
                    <a:pt x="150140" y="33476"/>
                  </a:lnTo>
                  <a:lnTo>
                    <a:pt x="150140" y="40583"/>
                  </a:lnTo>
                  <a:lnTo>
                    <a:pt x="154281" y="40583"/>
                  </a:lnTo>
                  <a:lnTo>
                    <a:pt x="154743" y="40618"/>
                  </a:lnTo>
                  <a:close/>
                </a:path>
                <a:path w="288925" h="340360">
                  <a:moveTo>
                    <a:pt x="288212" y="296294"/>
                  </a:moveTo>
                  <a:lnTo>
                    <a:pt x="439" y="296294"/>
                  </a:lnTo>
                  <a:lnTo>
                    <a:pt x="439" y="275541"/>
                  </a:lnTo>
                  <a:lnTo>
                    <a:pt x="0" y="273318"/>
                  </a:lnTo>
                  <a:lnTo>
                    <a:pt x="1537" y="266364"/>
                  </a:lnTo>
                  <a:lnTo>
                    <a:pt x="9336" y="254250"/>
                  </a:lnTo>
                  <a:lnTo>
                    <a:pt x="27681" y="236549"/>
                  </a:lnTo>
                  <a:lnTo>
                    <a:pt x="46285" y="208783"/>
                  </a:lnTo>
                  <a:lnTo>
                    <a:pt x="54683" y="170902"/>
                  </a:lnTo>
                  <a:lnTo>
                    <a:pt x="56823" y="129149"/>
                  </a:lnTo>
                  <a:lnTo>
                    <a:pt x="56663" y="89765"/>
                  </a:lnTo>
                  <a:lnTo>
                    <a:pt x="68801" y="61776"/>
                  </a:lnTo>
                  <a:lnTo>
                    <a:pt x="95514" y="47127"/>
                  </a:lnTo>
                  <a:lnTo>
                    <a:pt x="122227" y="41508"/>
                  </a:lnTo>
                  <a:lnTo>
                    <a:pt x="134370" y="40595"/>
                  </a:lnTo>
                  <a:lnTo>
                    <a:pt x="137035" y="40595"/>
                  </a:lnTo>
                  <a:lnTo>
                    <a:pt x="154743" y="40618"/>
                  </a:lnTo>
                  <a:lnTo>
                    <a:pt x="166480" y="41508"/>
                  </a:lnTo>
                  <a:lnTo>
                    <a:pt x="193158" y="47127"/>
                  </a:lnTo>
                  <a:lnTo>
                    <a:pt x="219855" y="61776"/>
                  </a:lnTo>
                  <a:lnTo>
                    <a:pt x="231992" y="89777"/>
                  </a:lnTo>
                  <a:lnTo>
                    <a:pt x="231829" y="129159"/>
                  </a:lnTo>
                  <a:lnTo>
                    <a:pt x="233971" y="170907"/>
                  </a:lnTo>
                  <a:lnTo>
                    <a:pt x="242371" y="208786"/>
                  </a:lnTo>
                  <a:lnTo>
                    <a:pt x="260984" y="236559"/>
                  </a:lnTo>
                  <a:lnTo>
                    <a:pt x="279321" y="254260"/>
                  </a:lnTo>
                  <a:lnTo>
                    <a:pt x="287115" y="266370"/>
                  </a:lnTo>
                  <a:lnTo>
                    <a:pt x="288651" y="273320"/>
                  </a:lnTo>
                  <a:lnTo>
                    <a:pt x="288212" y="275541"/>
                  </a:lnTo>
                  <a:lnTo>
                    <a:pt x="288212" y="296294"/>
                  </a:lnTo>
                  <a:close/>
                </a:path>
                <a:path w="288925" h="340360">
                  <a:moveTo>
                    <a:pt x="177124" y="307388"/>
                  </a:moveTo>
                  <a:lnTo>
                    <a:pt x="121895" y="307388"/>
                  </a:lnTo>
                  <a:lnTo>
                    <a:pt x="166914" y="307186"/>
                  </a:lnTo>
                  <a:lnTo>
                    <a:pt x="177145" y="307290"/>
                  </a:lnTo>
                  <a:close/>
                </a:path>
                <a:path w="288925" h="340360">
                  <a:moveTo>
                    <a:pt x="144403" y="340074"/>
                  </a:moveTo>
                  <a:lnTo>
                    <a:pt x="131660" y="337166"/>
                  </a:lnTo>
                  <a:lnTo>
                    <a:pt x="121253" y="329588"/>
                  </a:lnTo>
                  <a:lnTo>
                    <a:pt x="114236" y="319057"/>
                  </a:lnTo>
                  <a:lnTo>
                    <a:pt x="111663" y="307290"/>
                  </a:lnTo>
                  <a:lnTo>
                    <a:pt x="177124" y="307388"/>
                  </a:lnTo>
                  <a:lnTo>
                    <a:pt x="174572" y="319057"/>
                  </a:lnTo>
                  <a:lnTo>
                    <a:pt x="167555" y="329588"/>
                  </a:lnTo>
                  <a:lnTo>
                    <a:pt x="157148" y="337166"/>
                  </a:lnTo>
                  <a:lnTo>
                    <a:pt x="144403" y="340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80954" y="1688046"/>
              <a:ext cx="683260" cy="683260"/>
            </a:xfrm>
            <a:custGeom>
              <a:rect l="l" t="t" r="r" b="b"/>
              <a:pathLst>
                <a:path w="683259" h="683260">
                  <a:moveTo>
                    <a:pt x="682752" y="341376"/>
                  </a:moveTo>
                  <a:lnTo>
                    <a:pt x="3" y="341376"/>
                  </a:lnTo>
                  <a:lnTo>
                    <a:pt x="3120" y="295053"/>
                  </a:lnTo>
                  <a:lnTo>
                    <a:pt x="12198" y="250624"/>
                  </a:lnTo>
                  <a:lnTo>
                    <a:pt x="26830" y="208496"/>
                  </a:lnTo>
                  <a:lnTo>
                    <a:pt x="46611" y="169076"/>
                  </a:lnTo>
                  <a:lnTo>
                    <a:pt x="71134" y="132770"/>
                  </a:lnTo>
                  <a:lnTo>
                    <a:pt x="99990" y="99986"/>
                  </a:lnTo>
                  <a:lnTo>
                    <a:pt x="132775" y="71129"/>
                  </a:lnTo>
                  <a:lnTo>
                    <a:pt x="169081" y="46607"/>
                  </a:lnTo>
                  <a:lnTo>
                    <a:pt x="208501" y="26826"/>
                  </a:lnTo>
                  <a:lnTo>
                    <a:pt x="250630" y="12194"/>
                  </a:lnTo>
                  <a:lnTo>
                    <a:pt x="295061" y="3116"/>
                  </a:lnTo>
                  <a:lnTo>
                    <a:pt x="341379" y="0"/>
                  </a:lnTo>
                  <a:lnTo>
                    <a:pt x="387701" y="3116"/>
                  </a:lnTo>
                  <a:lnTo>
                    <a:pt x="432130" y="12194"/>
                  </a:lnTo>
                  <a:lnTo>
                    <a:pt x="474257" y="26827"/>
                  </a:lnTo>
                  <a:lnTo>
                    <a:pt x="513677" y="46608"/>
                  </a:lnTo>
                  <a:lnTo>
                    <a:pt x="549983" y="71130"/>
                  </a:lnTo>
                  <a:lnTo>
                    <a:pt x="582767" y="99987"/>
                  </a:lnTo>
                  <a:lnTo>
                    <a:pt x="611624" y="132771"/>
                  </a:lnTo>
                  <a:lnTo>
                    <a:pt x="636146" y="169077"/>
                  </a:lnTo>
                  <a:lnTo>
                    <a:pt x="655926" y="208497"/>
                  </a:lnTo>
                  <a:lnTo>
                    <a:pt x="670559" y="250625"/>
                  </a:lnTo>
                  <a:lnTo>
                    <a:pt x="679637" y="295053"/>
                  </a:lnTo>
                  <a:lnTo>
                    <a:pt x="682752" y="341376"/>
                  </a:lnTo>
                  <a:close/>
                </a:path>
                <a:path w="683259" h="683260">
                  <a:moveTo>
                    <a:pt x="341376" y="682751"/>
                  </a:moveTo>
                  <a:lnTo>
                    <a:pt x="295053" y="679634"/>
                  </a:lnTo>
                  <a:lnTo>
                    <a:pt x="250624" y="670557"/>
                  </a:lnTo>
                  <a:lnTo>
                    <a:pt x="208497" y="655924"/>
                  </a:lnTo>
                  <a:lnTo>
                    <a:pt x="169077" y="636143"/>
                  </a:lnTo>
                  <a:lnTo>
                    <a:pt x="132771" y="611621"/>
                  </a:lnTo>
                  <a:lnTo>
                    <a:pt x="99986" y="582764"/>
                  </a:lnTo>
                  <a:lnTo>
                    <a:pt x="71130" y="549980"/>
                  </a:lnTo>
                  <a:lnTo>
                    <a:pt x="46607" y="513674"/>
                  </a:lnTo>
                  <a:lnTo>
                    <a:pt x="26827" y="474254"/>
                  </a:lnTo>
                  <a:lnTo>
                    <a:pt x="12194" y="432126"/>
                  </a:lnTo>
                  <a:lnTo>
                    <a:pt x="3116" y="387698"/>
                  </a:lnTo>
                  <a:lnTo>
                    <a:pt x="0" y="341375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1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5"/>
                  </a:lnTo>
                  <a:lnTo>
                    <a:pt x="341376" y="682751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76133" y="1584023"/>
            <a:ext cx="38354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860" algn="ctr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吸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力</a:t>
            </a:r>
            <a:endParaRPr sz="2300">
              <a:latin typeface="微软雅黑"/>
              <a:cs typeface="微软雅黑"/>
            </a:endParaRPr>
          </a:p>
          <a:p>
            <a:pPr marL="583565" marR="5080" indent="-57150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不同品牌和型号的吸尘器吸力差异较大，一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般来说，功率越大的吸尘器吸力越强。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9571" y="1584023"/>
            <a:ext cx="36449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61925" algn="ctr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噪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音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吸尘器噪音也是消费者关注的重点之一，优质吸尘器噪音控制在较低水平。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08822" y="1863388"/>
            <a:ext cx="3455035" cy="3256279"/>
            <a:chOff x="4408822" y="1863388"/>
            <a:chExt cx="3455035" cy="3256279"/>
          </a:xfrm>
        </p:grpSpPr>
        <p:sp>
          <p:nvSpPr>
            <p:cNvPr id="10" name="object 10"/>
            <p:cNvSpPr/>
            <p:nvPr/>
          </p:nvSpPr>
          <p:spPr>
            <a:xfrm>
              <a:off x="7356302" y="1863388"/>
              <a:ext cx="332105" cy="332105"/>
            </a:xfrm>
            <a:custGeom>
              <a:rect l="l" t="t" r="r" b="b"/>
              <a:pathLst>
                <a:path w="332104" h="332105">
                  <a:moveTo>
                    <a:pt x="218921" y="53992"/>
                  </a:moveTo>
                  <a:lnTo>
                    <a:pt x="112404" y="53992"/>
                  </a:lnTo>
                  <a:lnTo>
                    <a:pt x="116337" y="52124"/>
                  </a:lnTo>
                  <a:lnTo>
                    <a:pt x="120312" y="50588"/>
                  </a:lnTo>
                  <a:lnTo>
                    <a:pt x="124442" y="49124"/>
                  </a:lnTo>
                  <a:lnTo>
                    <a:pt x="144958" y="0"/>
                  </a:lnTo>
                  <a:lnTo>
                    <a:pt x="186466" y="0"/>
                  </a:lnTo>
                  <a:lnTo>
                    <a:pt x="207501" y="49291"/>
                  </a:lnTo>
                  <a:lnTo>
                    <a:pt x="211475" y="50713"/>
                  </a:lnTo>
                  <a:lnTo>
                    <a:pt x="215325" y="52248"/>
                  </a:lnTo>
                  <a:lnTo>
                    <a:pt x="218921" y="53992"/>
                  </a:lnTo>
                  <a:close/>
                </a:path>
                <a:path w="332104" h="332105">
                  <a:moveTo>
                    <a:pt x="288865" y="54075"/>
                  </a:moveTo>
                  <a:lnTo>
                    <a:pt x="219092" y="54075"/>
                  </a:lnTo>
                  <a:lnTo>
                    <a:pt x="268507" y="33725"/>
                  </a:lnTo>
                  <a:lnTo>
                    <a:pt x="288865" y="54075"/>
                  </a:lnTo>
                  <a:close/>
                </a:path>
                <a:path w="332104" h="332105">
                  <a:moveTo>
                    <a:pt x="63518" y="298342"/>
                  </a:moveTo>
                  <a:lnTo>
                    <a:pt x="34171" y="268995"/>
                  </a:lnTo>
                  <a:lnTo>
                    <a:pt x="53908" y="219788"/>
                  </a:lnTo>
                  <a:lnTo>
                    <a:pt x="51968" y="215771"/>
                  </a:lnTo>
                  <a:lnTo>
                    <a:pt x="50279" y="211475"/>
                  </a:lnTo>
                  <a:lnTo>
                    <a:pt x="48845" y="207459"/>
                  </a:lnTo>
                  <a:lnTo>
                    <a:pt x="0" y="187109"/>
                  </a:lnTo>
                  <a:lnTo>
                    <a:pt x="0" y="145601"/>
                  </a:lnTo>
                  <a:lnTo>
                    <a:pt x="48803" y="124733"/>
                  </a:lnTo>
                  <a:lnTo>
                    <a:pt x="50351" y="120395"/>
                  </a:lnTo>
                  <a:lnTo>
                    <a:pt x="51885" y="116420"/>
                  </a:lnTo>
                  <a:lnTo>
                    <a:pt x="53837" y="112405"/>
                  </a:lnTo>
                  <a:lnTo>
                    <a:pt x="33725" y="63518"/>
                  </a:lnTo>
                  <a:lnTo>
                    <a:pt x="63072" y="34172"/>
                  </a:lnTo>
                  <a:lnTo>
                    <a:pt x="112404" y="53992"/>
                  </a:lnTo>
                  <a:lnTo>
                    <a:pt x="218921" y="53992"/>
                  </a:lnTo>
                  <a:lnTo>
                    <a:pt x="219092" y="54075"/>
                  </a:lnTo>
                  <a:lnTo>
                    <a:pt x="288865" y="54075"/>
                  </a:lnTo>
                  <a:lnTo>
                    <a:pt x="297865" y="63072"/>
                  </a:lnTo>
                  <a:lnTo>
                    <a:pt x="281517" y="103771"/>
                  </a:lnTo>
                  <a:lnTo>
                    <a:pt x="165712" y="103771"/>
                  </a:lnTo>
                  <a:lnTo>
                    <a:pt x="141484" y="108666"/>
                  </a:lnTo>
                  <a:lnTo>
                    <a:pt x="121692" y="122014"/>
                  </a:lnTo>
                  <a:lnTo>
                    <a:pt x="108344" y="141805"/>
                  </a:lnTo>
                  <a:lnTo>
                    <a:pt x="103449" y="166034"/>
                  </a:lnTo>
                  <a:lnTo>
                    <a:pt x="108344" y="190262"/>
                  </a:lnTo>
                  <a:lnTo>
                    <a:pt x="121692" y="210053"/>
                  </a:lnTo>
                  <a:lnTo>
                    <a:pt x="141484" y="223401"/>
                  </a:lnTo>
                  <a:lnTo>
                    <a:pt x="165712" y="228296"/>
                  </a:lnTo>
                  <a:lnTo>
                    <a:pt x="281742" y="228296"/>
                  </a:lnTo>
                  <a:lnTo>
                    <a:pt x="298331" y="268507"/>
                  </a:lnTo>
                  <a:lnTo>
                    <a:pt x="288929" y="277909"/>
                  </a:lnTo>
                  <a:lnTo>
                    <a:pt x="219205" y="277909"/>
                  </a:lnTo>
                  <a:lnTo>
                    <a:pt x="218685" y="278159"/>
                  </a:lnTo>
                  <a:lnTo>
                    <a:pt x="112529" y="278159"/>
                  </a:lnTo>
                  <a:lnTo>
                    <a:pt x="63518" y="298342"/>
                  </a:lnTo>
                  <a:close/>
                </a:path>
                <a:path w="332104" h="332105">
                  <a:moveTo>
                    <a:pt x="281742" y="228296"/>
                  </a:moveTo>
                  <a:lnTo>
                    <a:pt x="165712" y="228296"/>
                  </a:lnTo>
                  <a:lnTo>
                    <a:pt x="189940" y="223401"/>
                  </a:lnTo>
                  <a:lnTo>
                    <a:pt x="209732" y="210053"/>
                  </a:lnTo>
                  <a:lnTo>
                    <a:pt x="223079" y="190262"/>
                  </a:lnTo>
                  <a:lnTo>
                    <a:pt x="227975" y="166034"/>
                  </a:lnTo>
                  <a:lnTo>
                    <a:pt x="223079" y="141805"/>
                  </a:lnTo>
                  <a:lnTo>
                    <a:pt x="209732" y="122014"/>
                  </a:lnTo>
                  <a:lnTo>
                    <a:pt x="189940" y="108666"/>
                  </a:lnTo>
                  <a:lnTo>
                    <a:pt x="165712" y="103771"/>
                  </a:lnTo>
                  <a:lnTo>
                    <a:pt x="281517" y="103771"/>
                  </a:lnTo>
                  <a:lnTo>
                    <a:pt x="277836" y="112934"/>
                  </a:lnTo>
                  <a:lnTo>
                    <a:pt x="279622" y="116627"/>
                  </a:lnTo>
                  <a:lnTo>
                    <a:pt x="281114" y="120509"/>
                  </a:lnTo>
                  <a:lnTo>
                    <a:pt x="282454" y="124286"/>
                  </a:lnTo>
                  <a:lnTo>
                    <a:pt x="332068" y="144958"/>
                  </a:lnTo>
                  <a:lnTo>
                    <a:pt x="332068" y="186466"/>
                  </a:lnTo>
                  <a:lnTo>
                    <a:pt x="282444" y="207625"/>
                  </a:lnTo>
                  <a:lnTo>
                    <a:pt x="280990" y="211672"/>
                  </a:lnTo>
                  <a:lnTo>
                    <a:pt x="279642" y="215252"/>
                  </a:lnTo>
                  <a:lnTo>
                    <a:pt x="277898" y="218978"/>
                  </a:lnTo>
                  <a:lnTo>
                    <a:pt x="281742" y="228296"/>
                  </a:lnTo>
                  <a:close/>
                </a:path>
                <a:path w="332104" h="332105">
                  <a:moveTo>
                    <a:pt x="268985" y="297854"/>
                  </a:moveTo>
                  <a:lnTo>
                    <a:pt x="219205" y="277909"/>
                  </a:lnTo>
                  <a:lnTo>
                    <a:pt x="288929" y="277909"/>
                  </a:lnTo>
                  <a:lnTo>
                    <a:pt x="268985" y="297854"/>
                  </a:lnTo>
                  <a:close/>
                </a:path>
                <a:path w="332104" h="332105">
                  <a:moveTo>
                    <a:pt x="187109" y="332068"/>
                  </a:moveTo>
                  <a:lnTo>
                    <a:pt x="145601" y="332068"/>
                  </a:lnTo>
                  <a:lnTo>
                    <a:pt x="124607" y="282943"/>
                  </a:lnTo>
                  <a:lnTo>
                    <a:pt x="120477" y="281521"/>
                  </a:lnTo>
                  <a:lnTo>
                    <a:pt x="116461" y="280026"/>
                  </a:lnTo>
                  <a:lnTo>
                    <a:pt x="112529" y="278159"/>
                  </a:lnTo>
                  <a:lnTo>
                    <a:pt x="218685" y="278159"/>
                  </a:lnTo>
                  <a:lnTo>
                    <a:pt x="215481" y="279694"/>
                  </a:lnTo>
                  <a:lnTo>
                    <a:pt x="211589" y="281230"/>
                  </a:lnTo>
                  <a:lnTo>
                    <a:pt x="207657" y="282693"/>
                  </a:lnTo>
                  <a:lnTo>
                    <a:pt x="187109" y="3320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08822" y="4436915"/>
              <a:ext cx="683260" cy="683260"/>
            </a:xfrm>
            <a:custGeom>
              <a:rect l="l" t="t" r="r" b="b"/>
              <a:pathLst>
                <a:path w="683260" h="683260">
                  <a:moveTo>
                    <a:pt x="682752" y="341376"/>
                  </a:moveTo>
                  <a:lnTo>
                    <a:pt x="1" y="341376"/>
                  </a:lnTo>
                  <a:lnTo>
                    <a:pt x="3118" y="295052"/>
                  </a:lnTo>
                  <a:lnTo>
                    <a:pt x="12196" y="250624"/>
                  </a:lnTo>
                  <a:lnTo>
                    <a:pt x="26829" y="208496"/>
                  </a:lnTo>
                  <a:lnTo>
                    <a:pt x="46610" y="169076"/>
                  </a:lnTo>
                  <a:lnTo>
                    <a:pt x="71132" y="132770"/>
                  </a:lnTo>
                  <a:lnTo>
                    <a:pt x="99989" y="99986"/>
                  </a:lnTo>
                  <a:lnTo>
                    <a:pt x="132774" y="71129"/>
                  </a:lnTo>
                  <a:lnTo>
                    <a:pt x="169080" y="46607"/>
                  </a:lnTo>
                  <a:lnTo>
                    <a:pt x="208500" y="26826"/>
                  </a:lnTo>
                  <a:lnTo>
                    <a:pt x="250629" y="12194"/>
                  </a:lnTo>
                  <a:lnTo>
                    <a:pt x="295062" y="3116"/>
                  </a:lnTo>
                  <a:lnTo>
                    <a:pt x="341377" y="0"/>
                  </a:lnTo>
                  <a:lnTo>
                    <a:pt x="387701" y="3116"/>
                  </a:lnTo>
                  <a:lnTo>
                    <a:pt x="432129" y="12194"/>
                  </a:lnTo>
                  <a:lnTo>
                    <a:pt x="474256" y="26827"/>
                  </a:lnTo>
                  <a:lnTo>
                    <a:pt x="513676" y="46608"/>
                  </a:lnTo>
                  <a:lnTo>
                    <a:pt x="549982" y="71130"/>
                  </a:lnTo>
                  <a:lnTo>
                    <a:pt x="582766" y="99987"/>
                  </a:lnTo>
                  <a:lnTo>
                    <a:pt x="611623" y="132771"/>
                  </a:lnTo>
                  <a:lnTo>
                    <a:pt x="636145" y="169077"/>
                  </a:lnTo>
                  <a:lnTo>
                    <a:pt x="655925" y="208497"/>
                  </a:lnTo>
                  <a:lnTo>
                    <a:pt x="670558" y="250625"/>
                  </a:lnTo>
                  <a:lnTo>
                    <a:pt x="679636" y="295053"/>
                  </a:lnTo>
                  <a:lnTo>
                    <a:pt x="682752" y="341376"/>
                  </a:lnTo>
                  <a:close/>
                </a:path>
                <a:path w="683260" h="683260">
                  <a:moveTo>
                    <a:pt x="341376" y="682750"/>
                  </a:moveTo>
                  <a:lnTo>
                    <a:pt x="295053" y="679634"/>
                  </a:lnTo>
                  <a:lnTo>
                    <a:pt x="250624" y="670556"/>
                  </a:lnTo>
                  <a:lnTo>
                    <a:pt x="208497" y="655923"/>
                  </a:lnTo>
                  <a:lnTo>
                    <a:pt x="169077" y="636142"/>
                  </a:lnTo>
                  <a:lnTo>
                    <a:pt x="132771" y="611620"/>
                  </a:lnTo>
                  <a:lnTo>
                    <a:pt x="99986" y="582764"/>
                  </a:lnTo>
                  <a:lnTo>
                    <a:pt x="71130" y="549979"/>
                  </a:lnTo>
                  <a:lnTo>
                    <a:pt x="46607" y="513673"/>
                  </a:lnTo>
                  <a:lnTo>
                    <a:pt x="26827" y="474253"/>
                  </a:lnTo>
                  <a:lnTo>
                    <a:pt x="12194" y="432126"/>
                  </a:lnTo>
                  <a:lnTo>
                    <a:pt x="3116" y="387697"/>
                  </a:lnTo>
                  <a:lnTo>
                    <a:pt x="0" y="341374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0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4"/>
                  </a:lnTo>
                  <a:lnTo>
                    <a:pt x="341376" y="68275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84167" y="4614386"/>
              <a:ext cx="332105" cy="328295"/>
            </a:xfrm>
            <a:custGeom>
              <a:rect l="l" t="t" r="r" b="b"/>
              <a:pathLst>
                <a:path w="332104" h="328295">
                  <a:moveTo>
                    <a:pt x="166044" y="140490"/>
                  </a:moveTo>
                  <a:lnTo>
                    <a:pt x="0" y="93660"/>
                  </a:lnTo>
                  <a:lnTo>
                    <a:pt x="0" y="46830"/>
                  </a:lnTo>
                  <a:lnTo>
                    <a:pt x="166044" y="0"/>
                  </a:lnTo>
                  <a:lnTo>
                    <a:pt x="332068" y="46830"/>
                  </a:lnTo>
                  <a:lnTo>
                    <a:pt x="332068" y="93660"/>
                  </a:lnTo>
                  <a:lnTo>
                    <a:pt x="166044" y="140490"/>
                  </a:lnTo>
                  <a:close/>
                </a:path>
                <a:path w="332104" h="328295">
                  <a:moveTo>
                    <a:pt x="166044" y="234150"/>
                  </a:moveTo>
                  <a:lnTo>
                    <a:pt x="0" y="187320"/>
                  </a:lnTo>
                  <a:lnTo>
                    <a:pt x="0" y="140490"/>
                  </a:lnTo>
                  <a:lnTo>
                    <a:pt x="166044" y="187320"/>
                  </a:lnTo>
                  <a:lnTo>
                    <a:pt x="332068" y="187320"/>
                  </a:lnTo>
                  <a:lnTo>
                    <a:pt x="166044" y="234150"/>
                  </a:lnTo>
                  <a:close/>
                </a:path>
                <a:path w="332104" h="328295">
                  <a:moveTo>
                    <a:pt x="332068" y="187320"/>
                  </a:moveTo>
                  <a:lnTo>
                    <a:pt x="166044" y="187320"/>
                  </a:lnTo>
                  <a:lnTo>
                    <a:pt x="332068" y="140490"/>
                  </a:lnTo>
                  <a:lnTo>
                    <a:pt x="332068" y="187320"/>
                  </a:lnTo>
                  <a:close/>
                </a:path>
                <a:path w="332104" h="328295">
                  <a:moveTo>
                    <a:pt x="166044" y="327810"/>
                  </a:moveTo>
                  <a:lnTo>
                    <a:pt x="0" y="280980"/>
                  </a:lnTo>
                  <a:lnTo>
                    <a:pt x="0" y="234150"/>
                  </a:lnTo>
                  <a:lnTo>
                    <a:pt x="166044" y="280980"/>
                  </a:lnTo>
                  <a:lnTo>
                    <a:pt x="332068" y="280980"/>
                  </a:lnTo>
                  <a:lnTo>
                    <a:pt x="166044" y="327810"/>
                  </a:lnTo>
                  <a:close/>
                </a:path>
                <a:path w="332104" h="328295">
                  <a:moveTo>
                    <a:pt x="332068" y="280980"/>
                  </a:moveTo>
                  <a:lnTo>
                    <a:pt x="166044" y="280980"/>
                  </a:lnTo>
                  <a:lnTo>
                    <a:pt x="332068" y="234150"/>
                  </a:lnTo>
                  <a:lnTo>
                    <a:pt x="332068" y="2809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180954" y="4436915"/>
              <a:ext cx="683260" cy="683260"/>
            </a:xfrm>
            <a:custGeom>
              <a:rect l="l" t="t" r="r" b="b"/>
              <a:pathLst>
                <a:path w="683259" h="683260">
                  <a:moveTo>
                    <a:pt x="682752" y="341376"/>
                  </a:moveTo>
                  <a:lnTo>
                    <a:pt x="3" y="341376"/>
                  </a:lnTo>
                  <a:lnTo>
                    <a:pt x="3120" y="295052"/>
                  </a:lnTo>
                  <a:lnTo>
                    <a:pt x="12198" y="250624"/>
                  </a:lnTo>
                  <a:lnTo>
                    <a:pt x="26830" y="208496"/>
                  </a:lnTo>
                  <a:lnTo>
                    <a:pt x="46611" y="169076"/>
                  </a:lnTo>
                  <a:lnTo>
                    <a:pt x="71134" y="132770"/>
                  </a:lnTo>
                  <a:lnTo>
                    <a:pt x="99991" y="99986"/>
                  </a:lnTo>
                  <a:lnTo>
                    <a:pt x="132775" y="71129"/>
                  </a:lnTo>
                  <a:lnTo>
                    <a:pt x="169081" y="46607"/>
                  </a:lnTo>
                  <a:lnTo>
                    <a:pt x="208502" y="26826"/>
                  </a:lnTo>
                  <a:lnTo>
                    <a:pt x="250630" y="12194"/>
                  </a:lnTo>
                  <a:lnTo>
                    <a:pt x="295063" y="3116"/>
                  </a:lnTo>
                  <a:lnTo>
                    <a:pt x="341379" y="0"/>
                  </a:lnTo>
                  <a:lnTo>
                    <a:pt x="387702" y="3116"/>
                  </a:lnTo>
                  <a:lnTo>
                    <a:pt x="432130" y="12194"/>
                  </a:lnTo>
                  <a:lnTo>
                    <a:pt x="474257" y="26827"/>
                  </a:lnTo>
                  <a:lnTo>
                    <a:pt x="513677" y="46608"/>
                  </a:lnTo>
                  <a:lnTo>
                    <a:pt x="549983" y="71130"/>
                  </a:lnTo>
                  <a:lnTo>
                    <a:pt x="582767" y="99987"/>
                  </a:lnTo>
                  <a:lnTo>
                    <a:pt x="611624" y="132771"/>
                  </a:lnTo>
                  <a:lnTo>
                    <a:pt x="636146" y="169077"/>
                  </a:lnTo>
                  <a:lnTo>
                    <a:pt x="655926" y="208497"/>
                  </a:lnTo>
                  <a:lnTo>
                    <a:pt x="670559" y="250625"/>
                  </a:lnTo>
                  <a:lnTo>
                    <a:pt x="679637" y="295053"/>
                  </a:lnTo>
                  <a:lnTo>
                    <a:pt x="682752" y="341376"/>
                  </a:lnTo>
                  <a:close/>
                </a:path>
                <a:path w="683259" h="683260">
                  <a:moveTo>
                    <a:pt x="341376" y="682750"/>
                  </a:moveTo>
                  <a:lnTo>
                    <a:pt x="295053" y="679634"/>
                  </a:lnTo>
                  <a:lnTo>
                    <a:pt x="250624" y="670556"/>
                  </a:lnTo>
                  <a:lnTo>
                    <a:pt x="208497" y="655923"/>
                  </a:lnTo>
                  <a:lnTo>
                    <a:pt x="169077" y="636142"/>
                  </a:lnTo>
                  <a:lnTo>
                    <a:pt x="132771" y="611620"/>
                  </a:lnTo>
                  <a:lnTo>
                    <a:pt x="99986" y="582764"/>
                  </a:lnTo>
                  <a:lnTo>
                    <a:pt x="71130" y="549979"/>
                  </a:lnTo>
                  <a:lnTo>
                    <a:pt x="46607" y="513673"/>
                  </a:lnTo>
                  <a:lnTo>
                    <a:pt x="26827" y="474253"/>
                  </a:lnTo>
                  <a:lnTo>
                    <a:pt x="12194" y="432126"/>
                  </a:lnTo>
                  <a:lnTo>
                    <a:pt x="3116" y="387697"/>
                  </a:lnTo>
                  <a:lnTo>
                    <a:pt x="0" y="341374"/>
                  </a:lnTo>
                  <a:lnTo>
                    <a:pt x="682752" y="341376"/>
                  </a:lnTo>
                  <a:lnTo>
                    <a:pt x="679635" y="387698"/>
                  </a:lnTo>
                  <a:lnTo>
                    <a:pt x="670557" y="432126"/>
                  </a:lnTo>
                  <a:lnTo>
                    <a:pt x="655925" y="474254"/>
                  </a:lnTo>
                  <a:lnTo>
                    <a:pt x="636144" y="513674"/>
                  </a:lnTo>
                  <a:lnTo>
                    <a:pt x="611622" y="549980"/>
                  </a:lnTo>
                  <a:lnTo>
                    <a:pt x="582765" y="582764"/>
                  </a:lnTo>
                  <a:lnTo>
                    <a:pt x="549981" y="611621"/>
                  </a:lnTo>
                  <a:lnTo>
                    <a:pt x="513675" y="636143"/>
                  </a:lnTo>
                  <a:lnTo>
                    <a:pt x="474255" y="655924"/>
                  </a:lnTo>
                  <a:lnTo>
                    <a:pt x="432127" y="670557"/>
                  </a:lnTo>
                  <a:lnTo>
                    <a:pt x="387699" y="679634"/>
                  </a:lnTo>
                  <a:lnTo>
                    <a:pt x="341376" y="682750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362635" y="4641945"/>
              <a:ext cx="319405" cy="273050"/>
            </a:xfrm>
            <a:custGeom>
              <a:rect l="l" t="t" r="r" b="b"/>
              <a:pathLst>
                <a:path w="319404" h="273050">
                  <a:moveTo>
                    <a:pt x="160180" y="272683"/>
                  </a:moveTo>
                  <a:lnTo>
                    <a:pt x="135151" y="256103"/>
                  </a:lnTo>
                  <a:lnTo>
                    <a:pt x="80090" y="213690"/>
                  </a:lnTo>
                  <a:lnTo>
                    <a:pt x="25028" y="156438"/>
                  </a:lnTo>
                  <a:lnTo>
                    <a:pt x="0" y="95340"/>
                  </a:lnTo>
                  <a:lnTo>
                    <a:pt x="5496" y="60335"/>
                  </a:lnTo>
                  <a:lnTo>
                    <a:pt x="21808" y="29796"/>
                  </a:lnTo>
                  <a:lnTo>
                    <a:pt x="48669" y="8194"/>
                  </a:lnTo>
                  <a:lnTo>
                    <a:pt x="85811" y="0"/>
                  </a:lnTo>
                  <a:lnTo>
                    <a:pt x="119152" y="7619"/>
                  </a:lnTo>
                  <a:lnTo>
                    <a:pt x="142303" y="24381"/>
                  </a:lnTo>
                  <a:lnTo>
                    <a:pt x="155800" y="41143"/>
                  </a:lnTo>
                  <a:lnTo>
                    <a:pt x="160180" y="48762"/>
                  </a:lnTo>
                  <a:lnTo>
                    <a:pt x="307768" y="48762"/>
                  </a:lnTo>
                  <a:lnTo>
                    <a:pt x="313784" y="59929"/>
                  </a:lnTo>
                  <a:lnTo>
                    <a:pt x="319399" y="95340"/>
                  </a:lnTo>
                  <a:lnTo>
                    <a:pt x="294521" y="156838"/>
                  </a:lnTo>
                  <a:lnTo>
                    <a:pt x="239790" y="214045"/>
                  </a:lnTo>
                  <a:lnTo>
                    <a:pt x="185058" y="256236"/>
                  </a:lnTo>
                  <a:lnTo>
                    <a:pt x="160180" y="272683"/>
                  </a:lnTo>
                  <a:close/>
                </a:path>
                <a:path w="319404" h="273050">
                  <a:moveTo>
                    <a:pt x="307768" y="48762"/>
                  </a:moveTo>
                  <a:lnTo>
                    <a:pt x="160180" y="48762"/>
                  </a:lnTo>
                  <a:lnTo>
                    <a:pt x="164157" y="41143"/>
                  </a:lnTo>
                  <a:lnTo>
                    <a:pt x="176984" y="24381"/>
                  </a:lnTo>
                  <a:lnTo>
                    <a:pt x="200002" y="7619"/>
                  </a:lnTo>
                  <a:lnTo>
                    <a:pt x="234550" y="0"/>
                  </a:lnTo>
                  <a:lnTo>
                    <a:pt x="270735" y="8058"/>
                  </a:lnTo>
                  <a:lnTo>
                    <a:pt x="297354" y="29435"/>
                  </a:lnTo>
                  <a:lnTo>
                    <a:pt x="307768" y="487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55544" y="4356134"/>
            <a:ext cx="38354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860" algn="ctr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过滤效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果</a:t>
            </a:r>
            <a:endParaRPr sz="2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高效过滤系统能够减少二次污染，保护用户</a:t>
            </a:r>
            <a:endParaRPr sz="1500">
              <a:latin typeface="微软雅黑"/>
              <a:cs typeface="微软雅黑"/>
            </a:endParaRPr>
          </a:p>
          <a:p>
            <a:pPr marL="3250565">
              <a:lnSpc>
                <a:spcPct val="100000"/>
              </a:lnSpc>
              <a:spcBef>
                <a:spcPts val="360"/>
              </a:spcBef>
            </a:pPr>
            <a:r>
              <a:rPr sz="1500" spc="-20">
                <a:solidFill>
                  <a:srgbClr val="FFFFFF"/>
                </a:solidFill>
                <a:latin typeface="微软雅黑"/>
                <a:cs typeface="微软雅黑"/>
              </a:rPr>
              <a:t>健康。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9571" y="4356134"/>
            <a:ext cx="3644900" cy="1145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续航能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力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7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对于无线吸尘器而言，续航能力尤为重要，长续航能力可保证清洁过程的连续性。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8" name="object 1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产品性能比较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521501" y="2788638"/>
            <a:ext cx="3296920" cy="3250565"/>
            <a:chOff x="4521501" y="2788638"/>
            <a:chExt cx="3296920" cy="3250565"/>
          </a:xfrm>
        </p:grpSpPr>
        <p:sp>
          <p:nvSpPr>
            <p:cNvPr id="3" name="object 3"/>
            <p:cNvSpPr/>
            <p:nvPr/>
          </p:nvSpPr>
          <p:spPr>
            <a:xfrm>
              <a:off x="4778781" y="3346401"/>
              <a:ext cx="2702560" cy="2692400"/>
            </a:xfrm>
            <a:custGeom>
              <a:rect l="l" t="t" r="r" b="b"/>
              <a:pathLst>
                <a:path w="2702559" h="2692400">
                  <a:moveTo>
                    <a:pt x="1542427" y="12700"/>
                  </a:moveTo>
                  <a:lnTo>
                    <a:pt x="1160087" y="12700"/>
                  </a:lnTo>
                  <a:lnTo>
                    <a:pt x="1207179" y="0"/>
                  </a:lnTo>
                  <a:lnTo>
                    <a:pt x="1495335" y="0"/>
                  </a:lnTo>
                  <a:lnTo>
                    <a:pt x="1542427" y="12700"/>
                  </a:lnTo>
                  <a:close/>
                </a:path>
                <a:path w="2702559" h="2692400">
                  <a:moveTo>
                    <a:pt x="1589005" y="2679700"/>
                  </a:moveTo>
                  <a:lnTo>
                    <a:pt x="1113509" y="2679700"/>
                  </a:lnTo>
                  <a:lnTo>
                    <a:pt x="1022015" y="2654300"/>
                  </a:lnTo>
                  <a:lnTo>
                    <a:pt x="846464" y="2603500"/>
                  </a:lnTo>
                  <a:lnTo>
                    <a:pt x="804292" y="2578100"/>
                  </a:lnTo>
                  <a:lnTo>
                    <a:pt x="762864" y="2565400"/>
                  </a:lnTo>
                  <a:lnTo>
                    <a:pt x="722209" y="2540000"/>
                  </a:lnTo>
                  <a:lnTo>
                    <a:pt x="682354" y="2514600"/>
                  </a:lnTo>
                  <a:lnTo>
                    <a:pt x="643328" y="2501900"/>
                  </a:lnTo>
                  <a:lnTo>
                    <a:pt x="605161" y="2476500"/>
                  </a:lnTo>
                  <a:lnTo>
                    <a:pt x="567880" y="2451100"/>
                  </a:lnTo>
                  <a:lnTo>
                    <a:pt x="531514" y="2413000"/>
                  </a:lnTo>
                  <a:lnTo>
                    <a:pt x="496092" y="2387600"/>
                  </a:lnTo>
                  <a:lnTo>
                    <a:pt x="461642" y="2362200"/>
                  </a:lnTo>
                  <a:lnTo>
                    <a:pt x="428193" y="2336800"/>
                  </a:lnTo>
                  <a:lnTo>
                    <a:pt x="395774" y="2298700"/>
                  </a:lnTo>
                  <a:lnTo>
                    <a:pt x="364413" y="2273300"/>
                  </a:lnTo>
                  <a:lnTo>
                    <a:pt x="334138" y="2235200"/>
                  </a:lnTo>
                  <a:lnTo>
                    <a:pt x="304978" y="2197100"/>
                  </a:lnTo>
                  <a:lnTo>
                    <a:pt x="276963" y="2159000"/>
                  </a:lnTo>
                  <a:lnTo>
                    <a:pt x="250119" y="2133600"/>
                  </a:lnTo>
                  <a:lnTo>
                    <a:pt x="224477" y="2095500"/>
                  </a:lnTo>
                  <a:lnTo>
                    <a:pt x="200064" y="2057400"/>
                  </a:lnTo>
                  <a:lnTo>
                    <a:pt x="176909" y="2019300"/>
                  </a:lnTo>
                  <a:lnTo>
                    <a:pt x="155041" y="1968500"/>
                  </a:lnTo>
                  <a:lnTo>
                    <a:pt x="134489" y="1930400"/>
                  </a:lnTo>
                  <a:lnTo>
                    <a:pt x="115280" y="1892300"/>
                  </a:lnTo>
                  <a:lnTo>
                    <a:pt x="97443" y="1854200"/>
                  </a:lnTo>
                  <a:lnTo>
                    <a:pt x="81008" y="1803400"/>
                  </a:lnTo>
                  <a:lnTo>
                    <a:pt x="66002" y="1765300"/>
                  </a:lnTo>
                  <a:lnTo>
                    <a:pt x="52455" y="1714500"/>
                  </a:lnTo>
                  <a:lnTo>
                    <a:pt x="40394" y="1676400"/>
                  </a:lnTo>
                  <a:lnTo>
                    <a:pt x="29849" y="1625600"/>
                  </a:lnTo>
                  <a:lnTo>
                    <a:pt x="20847" y="1587500"/>
                  </a:lnTo>
                  <a:lnTo>
                    <a:pt x="13418" y="1536700"/>
                  </a:lnTo>
                  <a:lnTo>
                    <a:pt x="7590" y="1485900"/>
                  </a:lnTo>
                  <a:lnTo>
                    <a:pt x="3392" y="1435100"/>
                  </a:lnTo>
                  <a:lnTo>
                    <a:pt x="852" y="1397000"/>
                  </a:lnTo>
                  <a:lnTo>
                    <a:pt x="0" y="1346200"/>
                  </a:lnTo>
                  <a:lnTo>
                    <a:pt x="856" y="1295400"/>
                  </a:lnTo>
                  <a:lnTo>
                    <a:pt x="3395" y="1244600"/>
                  </a:lnTo>
                  <a:lnTo>
                    <a:pt x="7593" y="1206500"/>
                  </a:lnTo>
                  <a:lnTo>
                    <a:pt x="13421" y="1155700"/>
                  </a:lnTo>
                  <a:lnTo>
                    <a:pt x="20850" y="1104900"/>
                  </a:lnTo>
                  <a:lnTo>
                    <a:pt x="29851" y="1066800"/>
                  </a:lnTo>
                  <a:lnTo>
                    <a:pt x="40397" y="1016000"/>
                  </a:lnTo>
                  <a:lnTo>
                    <a:pt x="52457" y="965200"/>
                  </a:lnTo>
                  <a:lnTo>
                    <a:pt x="66005" y="927100"/>
                  </a:lnTo>
                  <a:lnTo>
                    <a:pt x="81011" y="889000"/>
                  </a:lnTo>
                  <a:lnTo>
                    <a:pt x="97446" y="838200"/>
                  </a:lnTo>
                  <a:lnTo>
                    <a:pt x="115282" y="800100"/>
                  </a:lnTo>
                  <a:lnTo>
                    <a:pt x="134491" y="762000"/>
                  </a:lnTo>
                  <a:lnTo>
                    <a:pt x="155044" y="711200"/>
                  </a:lnTo>
                  <a:lnTo>
                    <a:pt x="176912" y="673100"/>
                  </a:lnTo>
                  <a:lnTo>
                    <a:pt x="200066" y="635000"/>
                  </a:lnTo>
                  <a:lnTo>
                    <a:pt x="224479" y="596900"/>
                  </a:lnTo>
                  <a:lnTo>
                    <a:pt x="250122" y="558800"/>
                  </a:lnTo>
                  <a:lnTo>
                    <a:pt x="276965" y="520700"/>
                  </a:lnTo>
                  <a:lnTo>
                    <a:pt x="304980" y="495300"/>
                  </a:lnTo>
                  <a:lnTo>
                    <a:pt x="334140" y="457200"/>
                  </a:lnTo>
                  <a:lnTo>
                    <a:pt x="364415" y="419100"/>
                  </a:lnTo>
                  <a:lnTo>
                    <a:pt x="395776" y="393700"/>
                  </a:lnTo>
                  <a:lnTo>
                    <a:pt x="428195" y="355600"/>
                  </a:lnTo>
                  <a:lnTo>
                    <a:pt x="461644" y="330200"/>
                  </a:lnTo>
                  <a:lnTo>
                    <a:pt x="496094" y="304800"/>
                  </a:lnTo>
                  <a:lnTo>
                    <a:pt x="531516" y="266700"/>
                  </a:lnTo>
                  <a:lnTo>
                    <a:pt x="567882" y="241300"/>
                  </a:lnTo>
                  <a:lnTo>
                    <a:pt x="605163" y="215900"/>
                  </a:lnTo>
                  <a:lnTo>
                    <a:pt x="643330" y="190500"/>
                  </a:lnTo>
                  <a:lnTo>
                    <a:pt x="682356" y="165100"/>
                  </a:lnTo>
                  <a:lnTo>
                    <a:pt x="722210" y="152400"/>
                  </a:lnTo>
                  <a:lnTo>
                    <a:pt x="762866" y="127000"/>
                  </a:lnTo>
                  <a:lnTo>
                    <a:pt x="804294" y="114300"/>
                  </a:lnTo>
                  <a:lnTo>
                    <a:pt x="846465" y="88900"/>
                  </a:lnTo>
                  <a:lnTo>
                    <a:pt x="932925" y="63500"/>
                  </a:lnTo>
                  <a:lnTo>
                    <a:pt x="1113511" y="12700"/>
                  </a:lnTo>
                  <a:lnTo>
                    <a:pt x="1589004" y="12700"/>
                  </a:lnTo>
                  <a:lnTo>
                    <a:pt x="1769589" y="63500"/>
                  </a:lnTo>
                  <a:lnTo>
                    <a:pt x="1856049" y="88900"/>
                  </a:lnTo>
                  <a:lnTo>
                    <a:pt x="1898221" y="114300"/>
                  </a:lnTo>
                  <a:lnTo>
                    <a:pt x="1939649" y="127000"/>
                  </a:lnTo>
                  <a:lnTo>
                    <a:pt x="1980304" y="152400"/>
                  </a:lnTo>
                  <a:lnTo>
                    <a:pt x="2020159" y="165100"/>
                  </a:lnTo>
                  <a:lnTo>
                    <a:pt x="1209623" y="165100"/>
                  </a:lnTo>
                  <a:lnTo>
                    <a:pt x="1163462" y="177800"/>
                  </a:lnTo>
                  <a:lnTo>
                    <a:pt x="1117886" y="177800"/>
                  </a:lnTo>
                  <a:lnTo>
                    <a:pt x="942133" y="228600"/>
                  </a:lnTo>
                  <a:lnTo>
                    <a:pt x="900011" y="254000"/>
                  </a:lnTo>
                  <a:lnTo>
                    <a:pt x="818191" y="279400"/>
                  </a:lnTo>
                  <a:lnTo>
                    <a:pt x="778565" y="304800"/>
                  </a:lnTo>
                  <a:lnTo>
                    <a:pt x="739843" y="330200"/>
                  </a:lnTo>
                  <a:lnTo>
                    <a:pt x="702059" y="355600"/>
                  </a:lnTo>
                  <a:lnTo>
                    <a:pt x="665250" y="381000"/>
                  </a:lnTo>
                  <a:lnTo>
                    <a:pt x="629450" y="406400"/>
                  </a:lnTo>
                  <a:lnTo>
                    <a:pt x="594695" y="431800"/>
                  </a:lnTo>
                  <a:lnTo>
                    <a:pt x="561020" y="457200"/>
                  </a:lnTo>
                  <a:lnTo>
                    <a:pt x="528461" y="495300"/>
                  </a:lnTo>
                  <a:lnTo>
                    <a:pt x="497054" y="520700"/>
                  </a:lnTo>
                  <a:lnTo>
                    <a:pt x="466833" y="558800"/>
                  </a:lnTo>
                  <a:lnTo>
                    <a:pt x="437834" y="584200"/>
                  </a:lnTo>
                  <a:lnTo>
                    <a:pt x="410093" y="622300"/>
                  </a:lnTo>
                  <a:lnTo>
                    <a:pt x="383645" y="660400"/>
                  </a:lnTo>
                  <a:lnTo>
                    <a:pt x="358525" y="698500"/>
                  </a:lnTo>
                  <a:lnTo>
                    <a:pt x="334769" y="736600"/>
                  </a:lnTo>
                  <a:lnTo>
                    <a:pt x="312413" y="774700"/>
                  </a:lnTo>
                  <a:lnTo>
                    <a:pt x="291491" y="812800"/>
                  </a:lnTo>
                  <a:lnTo>
                    <a:pt x="272039" y="850900"/>
                  </a:lnTo>
                  <a:lnTo>
                    <a:pt x="254093" y="889000"/>
                  </a:lnTo>
                  <a:lnTo>
                    <a:pt x="237688" y="939800"/>
                  </a:lnTo>
                  <a:lnTo>
                    <a:pt x="222859" y="977900"/>
                  </a:lnTo>
                  <a:lnTo>
                    <a:pt x="209643" y="1016000"/>
                  </a:lnTo>
                  <a:lnTo>
                    <a:pt x="198073" y="1066800"/>
                  </a:lnTo>
                  <a:lnTo>
                    <a:pt x="188186" y="1117600"/>
                  </a:lnTo>
                  <a:lnTo>
                    <a:pt x="180018" y="1155700"/>
                  </a:lnTo>
                  <a:lnTo>
                    <a:pt x="173603" y="1206500"/>
                  </a:lnTo>
                  <a:lnTo>
                    <a:pt x="168977" y="1244600"/>
                  </a:lnTo>
                  <a:lnTo>
                    <a:pt x="166175" y="1295400"/>
                  </a:lnTo>
                  <a:lnTo>
                    <a:pt x="165235" y="1346200"/>
                  </a:lnTo>
                  <a:lnTo>
                    <a:pt x="166177" y="1397000"/>
                  </a:lnTo>
                  <a:lnTo>
                    <a:pt x="168979" y="1435100"/>
                  </a:lnTo>
                  <a:lnTo>
                    <a:pt x="173605" y="1485900"/>
                  </a:lnTo>
                  <a:lnTo>
                    <a:pt x="180020" y="1536700"/>
                  </a:lnTo>
                  <a:lnTo>
                    <a:pt x="188188" y="1574800"/>
                  </a:lnTo>
                  <a:lnTo>
                    <a:pt x="198075" y="1625600"/>
                  </a:lnTo>
                  <a:lnTo>
                    <a:pt x="209645" y="1663700"/>
                  </a:lnTo>
                  <a:lnTo>
                    <a:pt x="222862" y="1714500"/>
                  </a:lnTo>
                  <a:lnTo>
                    <a:pt x="237691" y="1752600"/>
                  </a:lnTo>
                  <a:lnTo>
                    <a:pt x="254096" y="1790700"/>
                  </a:lnTo>
                  <a:lnTo>
                    <a:pt x="272042" y="1841500"/>
                  </a:lnTo>
                  <a:lnTo>
                    <a:pt x="291494" y="1879600"/>
                  </a:lnTo>
                  <a:lnTo>
                    <a:pt x="312415" y="1917700"/>
                  </a:lnTo>
                  <a:lnTo>
                    <a:pt x="334772" y="1955800"/>
                  </a:lnTo>
                  <a:lnTo>
                    <a:pt x="358528" y="1993900"/>
                  </a:lnTo>
                  <a:lnTo>
                    <a:pt x="383648" y="2032000"/>
                  </a:lnTo>
                  <a:lnTo>
                    <a:pt x="410096" y="2070100"/>
                  </a:lnTo>
                  <a:lnTo>
                    <a:pt x="437837" y="2095500"/>
                  </a:lnTo>
                  <a:lnTo>
                    <a:pt x="466836" y="2133600"/>
                  </a:lnTo>
                  <a:lnTo>
                    <a:pt x="497057" y="2171700"/>
                  </a:lnTo>
                  <a:lnTo>
                    <a:pt x="528464" y="2197100"/>
                  </a:lnTo>
                  <a:lnTo>
                    <a:pt x="561023" y="2235200"/>
                  </a:lnTo>
                  <a:lnTo>
                    <a:pt x="594698" y="2260600"/>
                  </a:lnTo>
                  <a:lnTo>
                    <a:pt x="629453" y="2286000"/>
                  </a:lnTo>
                  <a:lnTo>
                    <a:pt x="665253" y="2311400"/>
                  </a:lnTo>
                  <a:lnTo>
                    <a:pt x="702062" y="2336800"/>
                  </a:lnTo>
                  <a:lnTo>
                    <a:pt x="739846" y="2362200"/>
                  </a:lnTo>
                  <a:lnTo>
                    <a:pt x="778569" y="2387600"/>
                  </a:lnTo>
                  <a:lnTo>
                    <a:pt x="818194" y="2400300"/>
                  </a:lnTo>
                  <a:lnTo>
                    <a:pt x="858688" y="2425700"/>
                  </a:lnTo>
                  <a:lnTo>
                    <a:pt x="900014" y="2438400"/>
                  </a:lnTo>
                  <a:lnTo>
                    <a:pt x="942137" y="2463800"/>
                  </a:lnTo>
                  <a:lnTo>
                    <a:pt x="1072933" y="2501900"/>
                  </a:lnTo>
                  <a:lnTo>
                    <a:pt x="1117890" y="2501900"/>
                  </a:lnTo>
                  <a:lnTo>
                    <a:pt x="1209627" y="2527300"/>
                  </a:lnTo>
                  <a:lnTo>
                    <a:pt x="2000232" y="2527300"/>
                  </a:lnTo>
                  <a:lnTo>
                    <a:pt x="1980305" y="2540000"/>
                  </a:lnTo>
                  <a:lnTo>
                    <a:pt x="1939649" y="2565400"/>
                  </a:lnTo>
                  <a:lnTo>
                    <a:pt x="1898221" y="2578100"/>
                  </a:lnTo>
                  <a:lnTo>
                    <a:pt x="1856050" y="2603500"/>
                  </a:lnTo>
                  <a:lnTo>
                    <a:pt x="1680499" y="2654300"/>
                  </a:lnTo>
                  <a:lnTo>
                    <a:pt x="1589005" y="2679700"/>
                  </a:lnTo>
                  <a:close/>
                </a:path>
                <a:path w="2702559" h="2692400">
                  <a:moveTo>
                    <a:pt x="2000232" y="2527300"/>
                  </a:moveTo>
                  <a:lnTo>
                    <a:pt x="1492895" y="2527300"/>
                  </a:lnTo>
                  <a:lnTo>
                    <a:pt x="1584632" y="2501900"/>
                  </a:lnTo>
                  <a:lnTo>
                    <a:pt x="1629588" y="2501900"/>
                  </a:lnTo>
                  <a:lnTo>
                    <a:pt x="1760385" y="2463800"/>
                  </a:lnTo>
                  <a:lnTo>
                    <a:pt x="1802508" y="2438400"/>
                  </a:lnTo>
                  <a:lnTo>
                    <a:pt x="1843833" y="2425700"/>
                  </a:lnTo>
                  <a:lnTo>
                    <a:pt x="1884327" y="2400300"/>
                  </a:lnTo>
                  <a:lnTo>
                    <a:pt x="1923953" y="2387600"/>
                  </a:lnTo>
                  <a:lnTo>
                    <a:pt x="1962675" y="2362200"/>
                  </a:lnTo>
                  <a:lnTo>
                    <a:pt x="2000459" y="2336800"/>
                  </a:lnTo>
                  <a:lnTo>
                    <a:pt x="2037268" y="2311400"/>
                  </a:lnTo>
                  <a:lnTo>
                    <a:pt x="2073069" y="2286000"/>
                  </a:lnTo>
                  <a:lnTo>
                    <a:pt x="2107824" y="2260600"/>
                  </a:lnTo>
                  <a:lnTo>
                    <a:pt x="2141498" y="2235200"/>
                  </a:lnTo>
                  <a:lnTo>
                    <a:pt x="2174057" y="2197100"/>
                  </a:lnTo>
                  <a:lnTo>
                    <a:pt x="2205465" y="2171700"/>
                  </a:lnTo>
                  <a:lnTo>
                    <a:pt x="2235685" y="2133600"/>
                  </a:lnTo>
                  <a:lnTo>
                    <a:pt x="2264684" y="2095500"/>
                  </a:lnTo>
                  <a:lnTo>
                    <a:pt x="2292425" y="2070100"/>
                  </a:lnTo>
                  <a:lnTo>
                    <a:pt x="2318873" y="2032000"/>
                  </a:lnTo>
                  <a:lnTo>
                    <a:pt x="2343993" y="1993900"/>
                  </a:lnTo>
                  <a:lnTo>
                    <a:pt x="2367749" y="1955800"/>
                  </a:lnTo>
                  <a:lnTo>
                    <a:pt x="2390106" y="1917700"/>
                  </a:lnTo>
                  <a:lnTo>
                    <a:pt x="2411028" y="1879600"/>
                  </a:lnTo>
                  <a:lnTo>
                    <a:pt x="2430479" y="1841500"/>
                  </a:lnTo>
                  <a:lnTo>
                    <a:pt x="2448425" y="1790700"/>
                  </a:lnTo>
                  <a:lnTo>
                    <a:pt x="2464831" y="1752600"/>
                  </a:lnTo>
                  <a:lnTo>
                    <a:pt x="2479659" y="1714500"/>
                  </a:lnTo>
                  <a:lnTo>
                    <a:pt x="2492876" y="1663700"/>
                  </a:lnTo>
                  <a:lnTo>
                    <a:pt x="2504446" y="1625600"/>
                  </a:lnTo>
                  <a:lnTo>
                    <a:pt x="2514333" y="1574800"/>
                  </a:lnTo>
                  <a:lnTo>
                    <a:pt x="2522501" y="1536700"/>
                  </a:lnTo>
                  <a:lnTo>
                    <a:pt x="2528916" y="1485900"/>
                  </a:lnTo>
                  <a:lnTo>
                    <a:pt x="2533542" y="1435100"/>
                  </a:lnTo>
                  <a:lnTo>
                    <a:pt x="2536344" y="1397000"/>
                  </a:lnTo>
                  <a:lnTo>
                    <a:pt x="2537285" y="1346200"/>
                  </a:lnTo>
                  <a:lnTo>
                    <a:pt x="2536343" y="1295400"/>
                  </a:lnTo>
                  <a:lnTo>
                    <a:pt x="2533542" y="1244600"/>
                  </a:lnTo>
                  <a:lnTo>
                    <a:pt x="2528915" y="1206500"/>
                  </a:lnTo>
                  <a:lnTo>
                    <a:pt x="2522500" y="1155700"/>
                  </a:lnTo>
                  <a:lnTo>
                    <a:pt x="2514332" y="1117600"/>
                  </a:lnTo>
                  <a:lnTo>
                    <a:pt x="2504445" y="1066800"/>
                  </a:lnTo>
                  <a:lnTo>
                    <a:pt x="2492875" y="1016000"/>
                  </a:lnTo>
                  <a:lnTo>
                    <a:pt x="2479658" y="977900"/>
                  </a:lnTo>
                  <a:lnTo>
                    <a:pt x="2464830" y="939800"/>
                  </a:lnTo>
                  <a:lnTo>
                    <a:pt x="2448425" y="889000"/>
                  </a:lnTo>
                  <a:lnTo>
                    <a:pt x="2430478" y="850900"/>
                  </a:lnTo>
                  <a:lnTo>
                    <a:pt x="2411027" y="812800"/>
                  </a:lnTo>
                  <a:lnTo>
                    <a:pt x="2390105" y="774700"/>
                  </a:lnTo>
                  <a:lnTo>
                    <a:pt x="2367748" y="736600"/>
                  </a:lnTo>
                  <a:lnTo>
                    <a:pt x="2343992" y="698500"/>
                  </a:lnTo>
                  <a:lnTo>
                    <a:pt x="2318873" y="660400"/>
                  </a:lnTo>
                  <a:lnTo>
                    <a:pt x="2292425" y="622300"/>
                  </a:lnTo>
                  <a:lnTo>
                    <a:pt x="2264683" y="584200"/>
                  </a:lnTo>
                  <a:lnTo>
                    <a:pt x="2235685" y="558800"/>
                  </a:lnTo>
                  <a:lnTo>
                    <a:pt x="2205464" y="520700"/>
                  </a:lnTo>
                  <a:lnTo>
                    <a:pt x="2174056" y="495300"/>
                  </a:lnTo>
                  <a:lnTo>
                    <a:pt x="2141497" y="457200"/>
                  </a:lnTo>
                  <a:lnTo>
                    <a:pt x="2107823" y="431800"/>
                  </a:lnTo>
                  <a:lnTo>
                    <a:pt x="2073068" y="406400"/>
                  </a:lnTo>
                  <a:lnTo>
                    <a:pt x="2037268" y="381000"/>
                  </a:lnTo>
                  <a:lnTo>
                    <a:pt x="2000458" y="355600"/>
                  </a:lnTo>
                  <a:lnTo>
                    <a:pt x="1962674" y="330200"/>
                  </a:lnTo>
                  <a:lnTo>
                    <a:pt x="1923952" y="304800"/>
                  </a:lnTo>
                  <a:lnTo>
                    <a:pt x="1884326" y="279400"/>
                  </a:lnTo>
                  <a:lnTo>
                    <a:pt x="1802507" y="254000"/>
                  </a:lnTo>
                  <a:lnTo>
                    <a:pt x="1760384" y="228600"/>
                  </a:lnTo>
                  <a:lnTo>
                    <a:pt x="1584631" y="177800"/>
                  </a:lnTo>
                  <a:lnTo>
                    <a:pt x="1539055" y="177800"/>
                  </a:lnTo>
                  <a:lnTo>
                    <a:pt x="1492894" y="165100"/>
                  </a:lnTo>
                  <a:lnTo>
                    <a:pt x="2020159" y="165100"/>
                  </a:lnTo>
                  <a:lnTo>
                    <a:pt x="2059185" y="190500"/>
                  </a:lnTo>
                  <a:lnTo>
                    <a:pt x="2097352" y="215900"/>
                  </a:lnTo>
                  <a:lnTo>
                    <a:pt x="2134633" y="241300"/>
                  </a:lnTo>
                  <a:lnTo>
                    <a:pt x="2170999" y="266700"/>
                  </a:lnTo>
                  <a:lnTo>
                    <a:pt x="2206421" y="304800"/>
                  </a:lnTo>
                  <a:lnTo>
                    <a:pt x="2240871" y="330200"/>
                  </a:lnTo>
                  <a:lnTo>
                    <a:pt x="2274320" y="355600"/>
                  </a:lnTo>
                  <a:lnTo>
                    <a:pt x="2306739" y="393700"/>
                  </a:lnTo>
                  <a:lnTo>
                    <a:pt x="2338101" y="419100"/>
                  </a:lnTo>
                  <a:lnTo>
                    <a:pt x="2368375" y="457200"/>
                  </a:lnTo>
                  <a:lnTo>
                    <a:pt x="2397535" y="495300"/>
                  </a:lnTo>
                  <a:lnTo>
                    <a:pt x="2425551" y="520700"/>
                  </a:lnTo>
                  <a:lnTo>
                    <a:pt x="2452394" y="558800"/>
                  </a:lnTo>
                  <a:lnTo>
                    <a:pt x="2478036" y="596900"/>
                  </a:lnTo>
                  <a:lnTo>
                    <a:pt x="2502449" y="635000"/>
                  </a:lnTo>
                  <a:lnTo>
                    <a:pt x="2525604" y="673100"/>
                  </a:lnTo>
                  <a:lnTo>
                    <a:pt x="2547472" y="711200"/>
                  </a:lnTo>
                  <a:lnTo>
                    <a:pt x="2568025" y="762000"/>
                  </a:lnTo>
                  <a:lnTo>
                    <a:pt x="2587234" y="800100"/>
                  </a:lnTo>
                  <a:lnTo>
                    <a:pt x="2605070" y="838200"/>
                  </a:lnTo>
                  <a:lnTo>
                    <a:pt x="2621506" y="889000"/>
                  </a:lnTo>
                  <a:lnTo>
                    <a:pt x="2636511" y="927100"/>
                  </a:lnTo>
                  <a:lnTo>
                    <a:pt x="2650059" y="965200"/>
                  </a:lnTo>
                  <a:lnTo>
                    <a:pt x="2662120" y="1016000"/>
                  </a:lnTo>
                  <a:lnTo>
                    <a:pt x="2672665" y="1066800"/>
                  </a:lnTo>
                  <a:lnTo>
                    <a:pt x="2681667" y="1104900"/>
                  </a:lnTo>
                  <a:lnTo>
                    <a:pt x="2689096" y="1155700"/>
                  </a:lnTo>
                  <a:lnTo>
                    <a:pt x="2694923" y="1206500"/>
                  </a:lnTo>
                  <a:lnTo>
                    <a:pt x="2699122" y="1244600"/>
                  </a:lnTo>
                  <a:lnTo>
                    <a:pt x="2701661" y="1295400"/>
                  </a:lnTo>
                  <a:lnTo>
                    <a:pt x="2702514" y="1346200"/>
                  </a:lnTo>
                  <a:lnTo>
                    <a:pt x="2701661" y="1397000"/>
                  </a:lnTo>
                  <a:lnTo>
                    <a:pt x="2699121" y="1435100"/>
                  </a:lnTo>
                  <a:lnTo>
                    <a:pt x="2694923" y="1485900"/>
                  </a:lnTo>
                  <a:lnTo>
                    <a:pt x="2689095" y="1536700"/>
                  </a:lnTo>
                  <a:lnTo>
                    <a:pt x="2681666" y="1587500"/>
                  </a:lnTo>
                  <a:lnTo>
                    <a:pt x="2672665" y="1625600"/>
                  </a:lnTo>
                  <a:lnTo>
                    <a:pt x="2662119" y="1676400"/>
                  </a:lnTo>
                  <a:lnTo>
                    <a:pt x="2650059" y="1714500"/>
                  </a:lnTo>
                  <a:lnTo>
                    <a:pt x="2636511" y="1765300"/>
                  </a:lnTo>
                  <a:lnTo>
                    <a:pt x="2621505" y="1803400"/>
                  </a:lnTo>
                  <a:lnTo>
                    <a:pt x="2605070" y="1854200"/>
                  </a:lnTo>
                  <a:lnTo>
                    <a:pt x="2587234" y="1892300"/>
                  </a:lnTo>
                  <a:lnTo>
                    <a:pt x="2568025" y="1930400"/>
                  </a:lnTo>
                  <a:lnTo>
                    <a:pt x="2547472" y="1968500"/>
                  </a:lnTo>
                  <a:lnTo>
                    <a:pt x="2525604" y="2019300"/>
                  </a:lnTo>
                  <a:lnTo>
                    <a:pt x="2502449" y="2057400"/>
                  </a:lnTo>
                  <a:lnTo>
                    <a:pt x="2478037" y="2095500"/>
                  </a:lnTo>
                  <a:lnTo>
                    <a:pt x="2452394" y="2133600"/>
                  </a:lnTo>
                  <a:lnTo>
                    <a:pt x="2425551" y="2159000"/>
                  </a:lnTo>
                  <a:lnTo>
                    <a:pt x="2397535" y="2197100"/>
                  </a:lnTo>
                  <a:lnTo>
                    <a:pt x="2368376" y="2235200"/>
                  </a:lnTo>
                  <a:lnTo>
                    <a:pt x="2338101" y="2273300"/>
                  </a:lnTo>
                  <a:lnTo>
                    <a:pt x="2306740" y="2298700"/>
                  </a:lnTo>
                  <a:lnTo>
                    <a:pt x="2274320" y="2336800"/>
                  </a:lnTo>
                  <a:lnTo>
                    <a:pt x="2240871" y="2362200"/>
                  </a:lnTo>
                  <a:lnTo>
                    <a:pt x="2206422" y="2387600"/>
                  </a:lnTo>
                  <a:lnTo>
                    <a:pt x="2170999" y="2413000"/>
                  </a:lnTo>
                  <a:lnTo>
                    <a:pt x="2134634" y="2451100"/>
                  </a:lnTo>
                  <a:lnTo>
                    <a:pt x="2097353" y="2476500"/>
                  </a:lnTo>
                  <a:lnTo>
                    <a:pt x="2059185" y="2501900"/>
                  </a:lnTo>
                  <a:lnTo>
                    <a:pt x="2020160" y="2514600"/>
                  </a:lnTo>
                  <a:lnTo>
                    <a:pt x="2000232" y="2527300"/>
                  </a:lnTo>
                  <a:close/>
                </a:path>
                <a:path w="2702559" h="2692400">
                  <a:moveTo>
                    <a:pt x="1495336" y="2692400"/>
                  </a:moveTo>
                  <a:lnTo>
                    <a:pt x="1207178" y="2692400"/>
                  </a:lnTo>
                  <a:lnTo>
                    <a:pt x="1160086" y="2679700"/>
                  </a:lnTo>
                  <a:lnTo>
                    <a:pt x="1542428" y="2679700"/>
                  </a:lnTo>
                  <a:lnTo>
                    <a:pt x="1495336" y="2692400"/>
                  </a:lnTo>
                  <a:close/>
                </a:path>
              </a:pathLst>
            </a:custGeom>
            <a:solidFill>
              <a:srgbClr val="0089BF">
                <a:alpha val="2392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11042" y="2788638"/>
              <a:ext cx="1219200" cy="1219200"/>
            </a:xfrm>
            <a:custGeom>
              <a:rect l="l" t="t" r="r" b="b"/>
              <a:pathLst>
                <a:path w="1219200" h="1219200">
                  <a:moveTo>
                    <a:pt x="1219199" y="609600"/>
                  </a:moveTo>
                  <a:lnTo>
                    <a:pt x="0" y="609600"/>
                  </a:lnTo>
                  <a:lnTo>
                    <a:pt x="1834" y="561959"/>
                  </a:lnTo>
                  <a:lnTo>
                    <a:pt x="7246" y="515322"/>
                  </a:lnTo>
                  <a:lnTo>
                    <a:pt x="16100" y="469823"/>
                  </a:lnTo>
                  <a:lnTo>
                    <a:pt x="28261" y="425598"/>
                  </a:lnTo>
                  <a:lnTo>
                    <a:pt x="43593" y="382783"/>
                  </a:lnTo>
                  <a:lnTo>
                    <a:pt x="61961" y="341512"/>
                  </a:lnTo>
                  <a:lnTo>
                    <a:pt x="83229" y="301922"/>
                  </a:lnTo>
                  <a:lnTo>
                    <a:pt x="107262" y="264148"/>
                  </a:lnTo>
                  <a:lnTo>
                    <a:pt x="133923" y="228325"/>
                  </a:lnTo>
                  <a:lnTo>
                    <a:pt x="163078" y="194590"/>
                  </a:lnTo>
                  <a:lnTo>
                    <a:pt x="194592" y="163076"/>
                  </a:lnTo>
                  <a:lnTo>
                    <a:pt x="228327" y="133921"/>
                  </a:lnTo>
                  <a:lnTo>
                    <a:pt x="264150" y="107260"/>
                  </a:lnTo>
                  <a:lnTo>
                    <a:pt x="301924" y="83227"/>
                  </a:lnTo>
                  <a:lnTo>
                    <a:pt x="341514" y="61960"/>
                  </a:lnTo>
                  <a:lnTo>
                    <a:pt x="382785" y="43592"/>
                  </a:lnTo>
                  <a:lnTo>
                    <a:pt x="425600" y="28260"/>
                  </a:lnTo>
                  <a:lnTo>
                    <a:pt x="469825" y="16099"/>
                  </a:lnTo>
                  <a:lnTo>
                    <a:pt x="515324" y="7245"/>
                  </a:lnTo>
                  <a:lnTo>
                    <a:pt x="561960" y="1834"/>
                  </a:lnTo>
                  <a:lnTo>
                    <a:pt x="609600" y="0"/>
                  </a:lnTo>
                  <a:lnTo>
                    <a:pt x="657239" y="1834"/>
                  </a:lnTo>
                  <a:lnTo>
                    <a:pt x="703876" y="7245"/>
                  </a:lnTo>
                  <a:lnTo>
                    <a:pt x="749375" y="16100"/>
                  </a:lnTo>
                  <a:lnTo>
                    <a:pt x="793600" y="28260"/>
                  </a:lnTo>
                  <a:lnTo>
                    <a:pt x="836416" y="43593"/>
                  </a:lnTo>
                  <a:lnTo>
                    <a:pt x="877686" y="61960"/>
                  </a:lnTo>
                  <a:lnTo>
                    <a:pt x="917277" y="83228"/>
                  </a:lnTo>
                  <a:lnTo>
                    <a:pt x="955051" y="107261"/>
                  </a:lnTo>
                  <a:lnTo>
                    <a:pt x="990873" y="133922"/>
                  </a:lnTo>
                  <a:lnTo>
                    <a:pt x="1024609" y="163077"/>
                  </a:lnTo>
                  <a:lnTo>
                    <a:pt x="1056122" y="194590"/>
                  </a:lnTo>
                  <a:lnTo>
                    <a:pt x="1085277" y="228326"/>
                  </a:lnTo>
                  <a:lnTo>
                    <a:pt x="1111939" y="264149"/>
                  </a:lnTo>
                  <a:lnTo>
                    <a:pt x="1135971" y="301923"/>
                  </a:lnTo>
                  <a:lnTo>
                    <a:pt x="1157239" y="341513"/>
                  </a:lnTo>
                  <a:lnTo>
                    <a:pt x="1175607" y="382784"/>
                  </a:lnTo>
                  <a:lnTo>
                    <a:pt x="1190939" y="425599"/>
                  </a:lnTo>
                  <a:lnTo>
                    <a:pt x="1203099" y="469824"/>
                  </a:lnTo>
                  <a:lnTo>
                    <a:pt x="1211953" y="515323"/>
                  </a:lnTo>
                  <a:lnTo>
                    <a:pt x="1217365" y="561960"/>
                  </a:lnTo>
                  <a:lnTo>
                    <a:pt x="1219199" y="609600"/>
                  </a:lnTo>
                  <a:close/>
                </a:path>
                <a:path w="1219200" h="1219200">
                  <a:moveTo>
                    <a:pt x="609600" y="1219199"/>
                  </a:moveTo>
                  <a:lnTo>
                    <a:pt x="561960" y="1217365"/>
                  </a:lnTo>
                  <a:lnTo>
                    <a:pt x="515323" y="1211953"/>
                  </a:lnTo>
                  <a:lnTo>
                    <a:pt x="469824" y="1203099"/>
                  </a:lnTo>
                  <a:lnTo>
                    <a:pt x="425599" y="1190938"/>
                  </a:lnTo>
                  <a:lnTo>
                    <a:pt x="382784" y="1175606"/>
                  </a:lnTo>
                  <a:lnTo>
                    <a:pt x="341513" y="1157239"/>
                  </a:lnTo>
                  <a:lnTo>
                    <a:pt x="301923" y="1135971"/>
                  </a:lnTo>
                  <a:lnTo>
                    <a:pt x="264149" y="1111939"/>
                  </a:lnTo>
                  <a:lnTo>
                    <a:pt x="228326" y="1085277"/>
                  </a:lnTo>
                  <a:lnTo>
                    <a:pt x="194590" y="1056122"/>
                  </a:lnTo>
                  <a:lnTo>
                    <a:pt x="163077" y="1024609"/>
                  </a:lnTo>
                  <a:lnTo>
                    <a:pt x="133922" y="990873"/>
                  </a:lnTo>
                  <a:lnTo>
                    <a:pt x="107260" y="955050"/>
                  </a:lnTo>
                  <a:lnTo>
                    <a:pt x="83228" y="917276"/>
                  </a:lnTo>
                  <a:lnTo>
                    <a:pt x="61960" y="877686"/>
                  </a:lnTo>
                  <a:lnTo>
                    <a:pt x="43592" y="836415"/>
                  </a:lnTo>
                  <a:lnTo>
                    <a:pt x="28260" y="793600"/>
                  </a:lnTo>
                  <a:lnTo>
                    <a:pt x="16099" y="749375"/>
                  </a:lnTo>
                  <a:lnTo>
                    <a:pt x="7245" y="703876"/>
                  </a:lnTo>
                  <a:lnTo>
                    <a:pt x="1834" y="657239"/>
                  </a:lnTo>
                  <a:lnTo>
                    <a:pt x="0" y="609599"/>
                  </a:lnTo>
                  <a:lnTo>
                    <a:pt x="1219199" y="609600"/>
                  </a:lnTo>
                  <a:lnTo>
                    <a:pt x="1217365" y="657239"/>
                  </a:lnTo>
                  <a:lnTo>
                    <a:pt x="1211953" y="703876"/>
                  </a:lnTo>
                  <a:lnTo>
                    <a:pt x="1203099" y="749375"/>
                  </a:lnTo>
                  <a:lnTo>
                    <a:pt x="1190938" y="793600"/>
                  </a:lnTo>
                  <a:lnTo>
                    <a:pt x="1175606" y="836415"/>
                  </a:lnTo>
                  <a:lnTo>
                    <a:pt x="1157238" y="877686"/>
                  </a:lnTo>
                  <a:lnTo>
                    <a:pt x="1135971" y="917276"/>
                  </a:lnTo>
                  <a:lnTo>
                    <a:pt x="1111938" y="955050"/>
                  </a:lnTo>
                  <a:lnTo>
                    <a:pt x="1085277" y="990873"/>
                  </a:lnTo>
                  <a:lnTo>
                    <a:pt x="1056122" y="1024609"/>
                  </a:lnTo>
                  <a:lnTo>
                    <a:pt x="1024608" y="1056122"/>
                  </a:lnTo>
                  <a:lnTo>
                    <a:pt x="990873" y="1085277"/>
                  </a:lnTo>
                  <a:lnTo>
                    <a:pt x="955050" y="1111939"/>
                  </a:lnTo>
                  <a:lnTo>
                    <a:pt x="917276" y="1135971"/>
                  </a:lnTo>
                  <a:lnTo>
                    <a:pt x="877686" y="1157239"/>
                  </a:lnTo>
                  <a:lnTo>
                    <a:pt x="836415" y="1175607"/>
                  </a:lnTo>
                  <a:lnTo>
                    <a:pt x="793600" y="1190939"/>
                  </a:lnTo>
                  <a:lnTo>
                    <a:pt x="749375" y="1203099"/>
                  </a:lnTo>
                  <a:lnTo>
                    <a:pt x="703876" y="1211953"/>
                  </a:lnTo>
                  <a:lnTo>
                    <a:pt x="657239" y="1217365"/>
                  </a:lnTo>
                  <a:lnTo>
                    <a:pt x="609600" y="1219199"/>
                  </a:lnTo>
                  <a:close/>
                </a:path>
              </a:pathLst>
            </a:custGeom>
            <a:solidFill>
              <a:srgbClr val="405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90392" y="3174143"/>
              <a:ext cx="679450" cy="580390"/>
            </a:xfrm>
            <a:custGeom>
              <a:rect l="l" t="t" r="r" b="b"/>
              <a:pathLst>
                <a:path w="679450" h="580389">
                  <a:moveTo>
                    <a:pt x="340672" y="579944"/>
                  </a:moveTo>
                  <a:lnTo>
                    <a:pt x="287442" y="544681"/>
                  </a:lnTo>
                  <a:lnTo>
                    <a:pt x="170336" y="454477"/>
                  </a:lnTo>
                  <a:lnTo>
                    <a:pt x="53230" y="332713"/>
                  </a:lnTo>
                  <a:lnTo>
                    <a:pt x="0" y="202770"/>
                  </a:lnTo>
                  <a:lnTo>
                    <a:pt x="3830" y="159619"/>
                  </a:lnTo>
                  <a:lnTo>
                    <a:pt x="15251" y="118238"/>
                  </a:lnTo>
                  <a:lnTo>
                    <a:pt x="34156" y="80403"/>
                  </a:lnTo>
                  <a:lnTo>
                    <a:pt x="60440" y="47888"/>
                  </a:lnTo>
                  <a:lnTo>
                    <a:pt x="93997" y="22466"/>
                  </a:lnTo>
                  <a:lnTo>
                    <a:pt x="134720" y="5912"/>
                  </a:lnTo>
                  <a:lnTo>
                    <a:pt x="182504" y="0"/>
                  </a:lnTo>
                  <a:lnTo>
                    <a:pt x="253413" y="16204"/>
                  </a:lnTo>
                  <a:lnTo>
                    <a:pt x="302650" y="51854"/>
                  </a:lnTo>
                  <a:lnTo>
                    <a:pt x="331356" y="87504"/>
                  </a:lnTo>
                  <a:lnTo>
                    <a:pt x="340672" y="103708"/>
                  </a:lnTo>
                  <a:lnTo>
                    <a:pt x="656861" y="103708"/>
                  </a:lnTo>
                  <a:lnTo>
                    <a:pt x="663743" y="117345"/>
                  </a:lnTo>
                  <a:lnTo>
                    <a:pt x="675369" y="158975"/>
                  </a:lnTo>
                  <a:lnTo>
                    <a:pt x="679300" y="202770"/>
                  </a:lnTo>
                  <a:lnTo>
                    <a:pt x="626389" y="333564"/>
                  </a:lnTo>
                  <a:lnTo>
                    <a:pt x="509986" y="455233"/>
                  </a:lnTo>
                  <a:lnTo>
                    <a:pt x="393582" y="544964"/>
                  </a:lnTo>
                  <a:lnTo>
                    <a:pt x="340672" y="579944"/>
                  </a:lnTo>
                  <a:close/>
                </a:path>
                <a:path w="679450" h="580389">
                  <a:moveTo>
                    <a:pt x="656861" y="103708"/>
                  </a:moveTo>
                  <a:lnTo>
                    <a:pt x="340672" y="103708"/>
                  </a:lnTo>
                  <a:lnTo>
                    <a:pt x="349132" y="87504"/>
                  </a:lnTo>
                  <a:lnTo>
                    <a:pt x="376412" y="51854"/>
                  </a:lnTo>
                  <a:lnTo>
                    <a:pt x="425365" y="16204"/>
                  </a:lnTo>
                  <a:lnTo>
                    <a:pt x="498842" y="0"/>
                  </a:lnTo>
                  <a:lnTo>
                    <a:pt x="545232" y="5805"/>
                  </a:lnTo>
                  <a:lnTo>
                    <a:pt x="585164" y="22108"/>
                  </a:lnTo>
                  <a:lnTo>
                    <a:pt x="618392" y="47244"/>
                  </a:lnTo>
                  <a:lnTo>
                    <a:pt x="644668" y="79545"/>
                  </a:lnTo>
                  <a:lnTo>
                    <a:pt x="656861" y="1037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21501" y="4625261"/>
              <a:ext cx="1219200" cy="1219200"/>
            </a:xfrm>
            <a:custGeom>
              <a:rect l="l" t="t" r="r" b="b"/>
              <a:pathLst>
                <a:path w="1219200" h="1219200">
                  <a:moveTo>
                    <a:pt x="609599" y="0"/>
                  </a:moveTo>
                  <a:close/>
                </a:path>
                <a:path w="1219200" h="1219200">
                  <a:moveTo>
                    <a:pt x="1219199" y="609600"/>
                  </a:moveTo>
                  <a:lnTo>
                    <a:pt x="0" y="609600"/>
                  </a:lnTo>
                  <a:lnTo>
                    <a:pt x="1834" y="561959"/>
                  </a:lnTo>
                  <a:lnTo>
                    <a:pt x="7246" y="515322"/>
                  </a:lnTo>
                  <a:lnTo>
                    <a:pt x="16101" y="469823"/>
                  </a:lnTo>
                  <a:lnTo>
                    <a:pt x="28261" y="425598"/>
                  </a:lnTo>
                  <a:lnTo>
                    <a:pt x="43594" y="382783"/>
                  </a:lnTo>
                  <a:lnTo>
                    <a:pt x="61961" y="341512"/>
                  </a:lnTo>
                  <a:lnTo>
                    <a:pt x="83229" y="301922"/>
                  </a:lnTo>
                  <a:lnTo>
                    <a:pt x="107262" y="264148"/>
                  </a:lnTo>
                  <a:lnTo>
                    <a:pt x="133924" y="228325"/>
                  </a:lnTo>
                  <a:lnTo>
                    <a:pt x="163079" y="194589"/>
                  </a:lnTo>
                  <a:lnTo>
                    <a:pt x="194592" y="163076"/>
                  </a:lnTo>
                  <a:lnTo>
                    <a:pt x="228328" y="133921"/>
                  </a:lnTo>
                  <a:lnTo>
                    <a:pt x="264151" y="107260"/>
                  </a:lnTo>
                  <a:lnTo>
                    <a:pt x="301925" y="83227"/>
                  </a:lnTo>
                  <a:lnTo>
                    <a:pt x="341515" y="61959"/>
                  </a:lnTo>
                  <a:lnTo>
                    <a:pt x="382786" y="43592"/>
                  </a:lnTo>
                  <a:lnTo>
                    <a:pt x="425602" y="28260"/>
                  </a:lnTo>
                  <a:lnTo>
                    <a:pt x="469827" y="16099"/>
                  </a:lnTo>
                  <a:lnTo>
                    <a:pt x="515326" y="7245"/>
                  </a:lnTo>
                  <a:lnTo>
                    <a:pt x="561964" y="1833"/>
                  </a:lnTo>
                  <a:lnTo>
                    <a:pt x="609599" y="0"/>
                  </a:lnTo>
                  <a:lnTo>
                    <a:pt x="657240" y="1834"/>
                  </a:lnTo>
                  <a:lnTo>
                    <a:pt x="703877" y="7246"/>
                  </a:lnTo>
                  <a:lnTo>
                    <a:pt x="749376" y="16100"/>
                  </a:lnTo>
                  <a:lnTo>
                    <a:pt x="793601" y="28260"/>
                  </a:lnTo>
                  <a:lnTo>
                    <a:pt x="836417" y="43593"/>
                  </a:lnTo>
                  <a:lnTo>
                    <a:pt x="877687" y="61960"/>
                  </a:lnTo>
                  <a:lnTo>
                    <a:pt x="917277" y="83228"/>
                  </a:lnTo>
                  <a:lnTo>
                    <a:pt x="955051" y="107261"/>
                  </a:lnTo>
                  <a:lnTo>
                    <a:pt x="990874" y="133922"/>
                  </a:lnTo>
                  <a:lnTo>
                    <a:pt x="1024610" y="163077"/>
                  </a:lnTo>
                  <a:lnTo>
                    <a:pt x="1056123" y="194591"/>
                  </a:lnTo>
                  <a:lnTo>
                    <a:pt x="1085278" y="228326"/>
                  </a:lnTo>
                  <a:lnTo>
                    <a:pt x="1111939" y="264149"/>
                  </a:lnTo>
                  <a:lnTo>
                    <a:pt x="1135972" y="301923"/>
                  </a:lnTo>
                  <a:lnTo>
                    <a:pt x="1157239" y="341513"/>
                  </a:lnTo>
                  <a:lnTo>
                    <a:pt x="1175607" y="382784"/>
                  </a:lnTo>
                  <a:lnTo>
                    <a:pt x="1190939" y="425599"/>
                  </a:lnTo>
                  <a:lnTo>
                    <a:pt x="1203100" y="469824"/>
                  </a:lnTo>
                  <a:lnTo>
                    <a:pt x="1211954" y="515323"/>
                  </a:lnTo>
                  <a:lnTo>
                    <a:pt x="1217365" y="561960"/>
                  </a:lnTo>
                  <a:lnTo>
                    <a:pt x="1219199" y="609600"/>
                  </a:lnTo>
                  <a:close/>
                </a:path>
                <a:path w="1219200" h="1219200">
                  <a:moveTo>
                    <a:pt x="609600" y="1219199"/>
                  </a:moveTo>
                  <a:lnTo>
                    <a:pt x="561960" y="1217365"/>
                  </a:lnTo>
                  <a:lnTo>
                    <a:pt x="515323" y="1211953"/>
                  </a:lnTo>
                  <a:lnTo>
                    <a:pt x="469824" y="1203099"/>
                  </a:lnTo>
                  <a:lnTo>
                    <a:pt x="425599" y="1190938"/>
                  </a:lnTo>
                  <a:lnTo>
                    <a:pt x="382784" y="1175606"/>
                  </a:lnTo>
                  <a:lnTo>
                    <a:pt x="341513" y="1157239"/>
                  </a:lnTo>
                  <a:lnTo>
                    <a:pt x="301923" y="1135971"/>
                  </a:lnTo>
                  <a:lnTo>
                    <a:pt x="264149" y="1111938"/>
                  </a:lnTo>
                  <a:lnTo>
                    <a:pt x="228326" y="1085277"/>
                  </a:lnTo>
                  <a:lnTo>
                    <a:pt x="194590" y="1056122"/>
                  </a:lnTo>
                  <a:lnTo>
                    <a:pt x="163077" y="1024609"/>
                  </a:lnTo>
                  <a:lnTo>
                    <a:pt x="133922" y="990873"/>
                  </a:lnTo>
                  <a:lnTo>
                    <a:pt x="107260" y="955050"/>
                  </a:lnTo>
                  <a:lnTo>
                    <a:pt x="83228" y="917276"/>
                  </a:lnTo>
                  <a:lnTo>
                    <a:pt x="61960" y="877686"/>
                  </a:lnTo>
                  <a:lnTo>
                    <a:pt x="43592" y="836415"/>
                  </a:lnTo>
                  <a:lnTo>
                    <a:pt x="28260" y="793600"/>
                  </a:lnTo>
                  <a:lnTo>
                    <a:pt x="16099" y="749375"/>
                  </a:lnTo>
                  <a:lnTo>
                    <a:pt x="7245" y="703876"/>
                  </a:lnTo>
                  <a:lnTo>
                    <a:pt x="1834" y="657239"/>
                  </a:lnTo>
                  <a:lnTo>
                    <a:pt x="0" y="609599"/>
                  </a:lnTo>
                  <a:lnTo>
                    <a:pt x="1219199" y="609600"/>
                  </a:lnTo>
                  <a:lnTo>
                    <a:pt x="1217365" y="657239"/>
                  </a:lnTo>
                  <a:lnTo>
                    <a:pt x="1211953" y="703876"/>
                  </a:lnTo>
                  <a:lnTo>
                    <a:pt x="1203099" y="749375"/>
                  </a:lnTo>
                  <a:lnTo>
                    <a:pt x="1190938" y="793600"/>
                  </a:lnTo>
                  <a:lnTo>
                    <a:pt x="1175606" y="836415"/>
                  </a:lnTo>
                  <a:lnTo>
                    <a:pt x="1157239" y="877686"/>
                  </a:lnTo>
                  <a:lnTo>
                    <a:pt x="1135971" y="917276"/>
                  </a:lnTo>
                  <a:lnTo>
                    <a:pt x="1111938" y="955050"/>
                  </a:lnTo>
                  <a:lnTo>
                    <a:pt x="1085277" y="990873"/>
                  </a:lnTo>
                  <a:lnTo>
                    <a:pt x="1056122" y="1024609"/>
                  </a:lnTo>
                  <a:lnTo>
                    <a:pt x="1024609" y="1056122"/>
                  </a:lnTo>
                  <a:lnTo>
                    <a:pt x="990873" y="1085277"/>
                  </a:lnTo>
                  <a:lnTo>
                    <a:pt x="955050" y="1111938"/>
                  </a:lnTo>
                  <a:lnTo>
                    <a:pt x="917276" y="1135971"/>
                  </a:lnTo>
                  <a:lnTo>
                    <a:pt x="877686" y="1157239"/>
                  </a:lnTo>
                  <a:lnTo>
                    <a:pt x="836415" y="1175606"/>
                  </a:lnTo>
                  <a:lnTo>
                    <a:pt x="793600" y="1190938"/>
                  </a:lnTo>
                  <a:lnTo>
                    <a:pt x="749375" y="1203099"/>
                  </a:lnTo>
                  <a:lnTo>
                    <a:pt x="703876" y="1211953"/>
                  </a:lnTo>
                  <a:lnTo>
                    <a:pt x="657239" y="1217365"/>
                  </a:lnTo>
                  <a:lnTo>
                    <a:pt x="609600" y="1219199"/>
                  </a:lnTo>
                  <a:close/>
                </a:path>
              </a:pathLst>
            </a:custGeom>
            <a:solidFill>
              <a:srgbClr val="00B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599102" y="4625261"/>
              <a:ext cx="1219200" cy="1219200"/>
            </a:xfrm>
            <a:custGeom>
              <a:rect l="l" t="t" r="r" b="b"/>
              <a:pathLst>
                <a:path w="1219200" h="1219200">
                  <a:moveTo>
                    <a:pt x="609600" y="0"/>
                  </a:moveTo>
                  <a:close/>
                </a:path>
                <a:path w="1219200" h="1219200">
                  <a:moveTo>
                    <a:pt x="1219199" y="609600"/>
                  </a:moveTo>
                  <a:lnTo>
                    <a:pt x="0" y="609600"/>
                  </a:lnTo>
                  <a:lnTo>
                    <a:pt x="1834" y="561959"/>
                  </a:lnTo>
                  <a:lnTo>
                    <a:pt x="7246" y="515322"/>
                  </a:lnTo>
                  <a:lnTo>
                    <a:pt x="16101" y="469823"/>
                  </a:lnTo>
                  <a:lnTo>
                    <a:pt x="28261" y="425598"/>
                  </a:lnTo>
                  <a:lnTo>
                    <a:pt x="43594" y="382783"/>
                  </a:lnTo>
                  <a:lnTo>
                    <a:pt x="61961" y="341512"/>
                  </a:lnTo>
                  <a:lnTo>
                    <a:pt x="83229" y="301922"/>
                  </a:lnTo>
                  <a:lnTo>
                    <a:pt x="107262" y="264148"/>
                  </a:lnTo>
                  <a:lnTo>
                    <a:pt x="133924" y="228325"/>
                  </a:lnTo>
                  <a:lnTo>
                    <a:pt x="163079" y="194589"/>
                  </a:lnTo>
                  <a:lnTo>
                    <a:pt x="194592" y="163076"/>
                  </a:lnTo>
                  <a:lnTo>
                    <a:pt x="228328" y="133921"/>
                  </a:lnTo>
                  <a:lnTo>
                    <a:pt x="264151" y="107260"/>
                  </a:lnTo>
                  <a:lnTo>
                    <a:pt x="301925" y="83227"/>
                  </a:lnTo>
                  <a:lnTo>
                    <a:pt x="341515" y="61959"/>
                  </a:lnTo>
                  <a:lnTo>
                    <a:pt x="382786" y="43592"/>
                  </a:lnTo>
                  <a:lnTo>
                    <a:pt x="425602" y="28260"/>
                  </a:lnTo>
                  <a:lnTo>
                    <a:pt x="469827" y="16099"/>
                  </a:lnTo>
                  <a:lnTo>
                    <a:pt x="515326" y="7245"/>
                  </a:lnTo>
                  <a:lnTo>
                    <a:pt x="561965" y="1833"/>
                  </a:lnTo>
                  <a:lnTo>
                    <a:pt x="609600" y="0"/>
                  </a:lnTo>
                  <a:lnTo>
                    <a:pt x="657240" y="1834"/>
                  </a:lnTo>
                  <a:lnTo>
                    <a:pt x="703877" y="7246"/>
                  </a:lnTo>
                  <a:lnTo>
                    <a:pt x="749376" y="16100"/>
                  </a:lnTo>
                  <a:lnTo>
                    <a:pt x="793601" y="28260"/>
                  </a:lnTo>
                  <a:lnTo>
                    <a:pt x="836417" y="43593"/>
                  </a:lnTo>
                  <a:lnTo>
                    <a:pt x="877687" y="61960"/>
                  </a:lnTo>
                  <a:lnTo>
                    <a:pt x="917277" y="83228"/>
                  </a:lnTo>
                  <a:lnTo>
                    <a:pt x="955052" y="107261"/>
                  </a:lnTo>
                  <a:lnTo>
                    <a:pt x="990874" y="133922"/>
                  </a:lnTo>
                  <a:lnTo>
                    <a:pt x="1024610" y="163077"/>
                  </a:lnTo>
                  <a:lnTo>
                    <a:pt x="1056123" y="194591"/>
                  </a:lnTo>
                  <a:lnTo>
                    <a:pt x="1085278" y="228326"/>
                  </a:lnTo>
                  <a:lnTo>
                    <a:pt x="1111940" y="264149"/>
                  </a:lnTo>
                  <a:lnTo>
                    <a:pt x="1135972" y="301923"/>
                  </a:lnTo>
                  <a:lnTo>
                    <a:pt x="1157240" y="341513"/>
                  </a:lnTo>
                  <a:lnTo>
                    <a:pt x="1175607" y="382784"/>
                  </a:lnTo>
                  <a:lnTo>
                    <a:pt x="1190939" y="425599"/>
                  </a:lnTo>
                  <a:lnTo>
                    <a:pt x="1203100" y="469824"/>
                  </a:lnTo>
                  <a:lnTo>
                    <a:pt x="1211954" y="515323"/>
                  </a:lnTo>
                  <a:lnTo>
                    <a:pt x="1217365" y="561960"/>
                  </a:lnTo>
                  <a:lnTo>
                    <a:pt x="1219199" y="609600"/>
                  </a:lnTo>
                  <a:close/>
                </a:path>
                <a:path w="1219200" h="1219200">
                  <a:moveTo>
                    <a:pt x="609600" y="1219199"/>
                  </a:moveTo>
                  <a:lnTo>
                    <a:pt x="561960" y="1217365"/>
                  </a:lnTo>
                  <a:lnTo>
                    <a:pt x="515323" y="1211953"/>
                  </a:lnTo>
                  <a:lnTo>
                    <a:pt x="469824" y="1203099"/>
                  </a:lnTo>
                  <a:lnTo>
                    <a:pt x="425599" y="1190938"/>
                  </a:lnTo>
                  <a:lnTo>
                    <a:pt x="382784" y="1175606"/>
                  </a:lnTo>
                  <a:lnTo>
                    <a:pt x="341513" y="1157239"/>
                  </a:lnTo>
                  <a:lnTo>
                    <a:pt x="301923" y="1135971"/>
                  </a:lnTo>
                  <a:lnTo>
                    <a:pt x="264149" y="1111938"/>
                  </a:lnTo>
                  <a:lnTo>
                    <a:pt x="228326" y="1085277"/>
                  </a:lnTo>
                  <a:lnTo>
                    <a:pt x="194590" y="1056122"/>
                  </a:lnTo>
                  <a:lnTo>
                    <a:pt x="163077" y="1024609"/>
                  </a:lnTo>
                  <a:lnTo>
                    <a:pt x="133922" y="990873"/>
                  </a:lnTo>
                  <a:lnTo>
                    <a:pt x="107260" y="955050"/>
                  </a:lnTo>
                  <a:lnTo>
                    <a:pt x="83228" y="917276"/>
                  </a:lnTo>
                  <a:lnTo>
                    <a:pt x="61960" y="877686"/>
                  </a:lnTo>
                  <a:lnTo>
                    <a:pt x="43592" y="836415"/>
                  </a:lnTo>
                  <a:lnTo>
                    <a:pt x="28260" y="793600"/>
                  </a:lnTo>
                  <a:lnTo>
                    <a:pt x="16099" y="749375"/>
                  </a:lnTo>
                  <a:lnTo>
                    <a:pt x="7245" y="703876"/>
                  </a:lnTo>
                  <a:lnTo>
                    <a:pt x="1834" y="657239"/>
                  </a:lnTo>
                  <a:lnTo>
                    <a:pt x="0" y="609599"/>
                  </a:lnTo>
                  <a:lnTo>
                    <a:pt x="1219199" y="609600"/>
                  </a:lnTo>
                  <a:lnTo>
                    <a:pt x="1217365" y="657239"/>
                  </a:lnTo>
                  <a:lnTo>
                    <a:pt x="1211953" y="703876"/>
                  </a:lnTo>
                  <a:lnTo>
                    <a:pt x="1203099" y="749375"/>
                  </a:lnTo>
                  <a:lnTo>
                    <a:pt x="1190938" y="793600"/>
                  </a:lnTo>
                  <a:lnTo>
                    <a:pt x="1175606" y="836415"/>
                  </a:lnTo>
                  <a:lnTo>
                    <a:pt x="1157238" y="877686"/>
                  </a:lnTo>
                  <a:lnTo>
                    <a:pt x="1135971" y="917276"/>
                  </a:lnTo>
                  <a:lnTo>
                    <a:pt x="1111938" y="955050"/>
                  </a:lnTo>
                  <a:lnTo>
                    <a:pt x="1085277" y="990873"/>
                  </a:lnTo>
                  <a:lnTo>
                    <a:pt x="1056122" y="1024609"/>
                  </a:lnTo>
                  <a:lnTo>
                    <a:pt x="1024608" y="1056122"/>
                  </a:lnTo>
                  <a:lnTo>
                    <a:pt x="990873" y="1085277"/>
                  </a:lnTo>
                  <a:lnTo>
                    <a:pt x="955050" y="1111938"/>
                  </a:lnTo>
                  <a:lnTo>
                    <a:pt x="917276" y="1135971"/>
                  </a:lnTo>
                  <a:lnTo>
                    <a:pt x="877686" y="1157239"/>
                  </a:lnTo>
                  <a:lnTo>
                    <a:pt x="836415" y="1175606"/>
                  </a:lnTo>
                  <a:lnTo>
                    <a:pt x="793600" y="1190938"/>
                  </a:lnTo>
                  <a:lnTo>
                    <a:pt x="749375" y="1203099"/>
                  </a:lnTo>
                  <a:lnTo>
                    <a:pt x="703876" y="1211953"/>
                  </a:lnTo>
                  <a:lnTo>
                    <a:pt x="657239" y="1217365"/>
                  </a:lnTo>
                  <a:lnTo>
                    <a:pt x="609600" y="1219199"/>
                  </a:lnTo>
                  <a:close/>
                </a:path>
              </a:pathLst>
            </a:custGeom>
            <a:solidFill>
              <a:srgbClr val="294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868126" y="4923104"/>
              <a:ext cx="2616200" cy="596265"/>
            </a:xfrm>
            <a:custGeom>
              <a:rect l="l" t="t" r="r" b="b"/>
              <a:pathLst>
                <a:path w="2616200" h="596264">
                  <a:moveTo>
                    <a:pt x="251548" y="136245"/>
                  </a:moveTo>
                  <a:lnTo>
                    <a:pt x="188290" y="108381"/>
                  </a:lnTo>
                  <a:lnTo>
                    <a:pt x="132651" y="96075"/>
                  </a:lnTo>
                  <a:lnTo>
                    <a:pt x="88480" y="93941"/>
                  </a:lnTo>
                  <a:lnTo>
                    <a:pt x="59575" y="96532"/>
                  </a:lnTo>
                  <a:lnTo>
                    <a:pt x="13512" y="50469"/>
                  </a:lnTo>
                  <a:lnTo>
                    <a:pt x="0" y="63982"/>
                  </a:lnTo>
                  <a:lnTo>
                    <a:pt x="47269" y="111239"/>
                  </a:lnTo>
                  <a:lnTo>
                    <a:pt x="44856" y="141033"/>
                  </a:lnTo>
                  <a:lnTo>
                    <a:pt x="47396" y="184772"/>
                  </a:lnTo>
                  <a:lnTo>
                    <a:pt x="59867" y="239064"/>
                  </a:lnTo>
                  <a:lnTo>
                    <a:pt x="87261" y="300532"/>
                  </a:lnTo>
                  <a:lnTo>
                    <a:pt x="251548" y="136245"/>
                  </a:lnTo>
                  <a:close/>
                </a:path>
                <a:path w="2616200" h="596264">
                  <a:moveTo>
                    <a:pt x="346163" y="594131"/>
                  </a:moveTo>
                  <a:lnTo>
                    <a:pt x="341134" y="589635"/>
                  </a:lnTo>
                  <a:lnTo>
                    <a:pt x="329653" y="575170"/>
                  </a:lnTo>
                  <a:lnTo>
                    <a:pt x="317182" y="549249"/>
                  </a:lnTo>
                  <a:lnTo>
                    <a:pt x="309181" y="510362"/>
                  </a:lnTo>
                  <a:lnTo>
                    <a:pt x="237985" y="471754"/>
                  </a:lnTo>
                  <a:lnTo>
                    <a:pt x="182143" y="434632"/>
                  </a:lnTo>
                  <a:lnTo>
                    <a:pt x="145681" y="406704"/>
                  </a:lnTo>
                  <a:lnTo>
                    <a:pt x="132638" y="395681"/>
                  </a:lnTo>
                  <a:lnTo>
                    <a:pt x="126771" y="407263"/>
                  </a:lnTo>
                  <a:lnTo>
                    <a:pt x="118021" y="436892"/>
                  </a:lnTo>
                  <a:lnTo>
                    <a:pt x="119583" y="476846"/>
                  </a:lnTo>
                  <a:lnTo>
                    <a:pt x="144703" y="519417"/>
                  </a:lnTo>
                  <a:lnTo>
                    <a:pt x="215963" y="570877"/>
                  </a:lnTo>
                  <a:lnTo>
                    <a:pt x="280797" y="592150"/>
                  </a:lnTo>
                  <a:lnTo>
                    <a:pt x="327952" y="595718"/>
                  </a:lnTo>
                  <a:lnTo>
                    <a:pt x="346163" y="594131"/>
                  </a:lnTo>
                  <a:close/>
                </a:path>
                <a:path w="2616200" h="596264">
                  <a:moveTo>
                    <a:pt x="466953" y="407123"/>
                  </a:moveTo>
                  <a:lnTo>
                    <a:pt x="453212" y="381800"/>
                  </a:lnTo>
                  <a:lnTo>
                    <a:pt x="419087" y="321970"/>
                  </a:lnTo>
                  <a:lnTo>
                    <a:pt x="375843" y="253085"/>
                  </a:lnTo>
                  <a:lnTo>
                    <a:pt x="366382" y="240969"/>
                  </a:lnTo>
                  <a:lnTo>
                    <a:pt x="334454" y="200050"/>
                  </a:lnTo>
                  <a:lnTo>
                    <a:pt x="317652" y="184162"/>
                  </a:lnTo>
                  <a:lnTo>
                    <a:pt x="300863" y="169989"/>
                  </a:lnTo>
                  <a:lnTo>
                    <a:pt x="299529" y="168986"/>
                  </a:lnTo>
                  <a:lnTo>
                    <a:pt x="293509" y="164452"/>
                  </a:lnTo>
                  <a:lnTo>
                    <a:pt x="293509" y="293497"/>
                  </a:lnTo>
                  <a:lnTo>
                    <a:pt x="289928" y="311975"/>
                  </a:lnTo>
                  <a:lnTo>
                    <a:pt x="279146" y="328206"/>
                  </a:lnTo>
                  <a:lnTo>
                    <a:pt x="262928" y="338975"/>
                  </a:lnTo>
                  <a:lnTo>
                    <a:pt x="244449" y="342569"/>
                  </a:lnTo>
                  <a:lnTo>
                    <a:pt x="225983" y="338975"/>
                  </a:lnTo>
                  <a:lnTo>
                    <a:pt x="209740" y="328193"/>
                  </a:lnTo>
                  <a:lnTo>
                    <a:pt x="198958" y="311950"/>
                  </a:lnTo>
                  <a:lnTo>
                    <a:pt x="195364" y="293484"/>
                  </a:lnTo>
                  <a:lnTo>
                    <a:pt x="198945" y="275018"/>
                  </a:lnTo>
                  <a:lnTo>
                    <a:pt x="225971" y="248005"/>
                  </a:lnTo>
                  <a:lnTo>
                    <a:pt x="279146" y="258787"/>
                  </a:lnTo>
                  <a:lnTo>
                    <a:pt x="293509" y="293497"/>
                  </a:lnTo>
                  <a:lnTo>
                    <a:pt x="293509" y="164452"/>
                  </a:lnTo>
                  <a:lnTo>
                    <a:pt x="284137" y="157365"/>
                  </a:lnTo>
                  <a:lnTo>
                    <a:pt x="267525" y="146113"/>
                  </a:lnTo>
                  <a:lnTo>
                    <a:pt x="97155" y="316484"/>
                  </a:lnTo>
                  <a:lnTo>
                    <a:pt x="121043" y="349770"/>
                  </a:lnTo>
                  <a:lnTo>
                    <a:pt x="151130" y="383362"/>
                  </a:lnTo>
                  <a:lnTo>
                    <a:pt x="204495" y="425043"/>
                  </a:lnTo>
                  <a:lnTo>
                    <a:pt x="273380" y="468223"/>
                  </a:lnTo>
                  <a:lnTo>
                    <a:pt x="332803" y="501992"/>
                  </a:lnTo>
                  <a:lnTo>
                    <a:pt x="358317" y="515759"/>
                  </a:lnTo>
                  <a:lnTo>
                    <a:pt x="466953" y="407123"/>
                  </a:lnTo>
                  <a:close/>
                </a:path>
                <a:path w="2616200" h="596264">
                  <a:moveTo>
                    <a:pt x="478599" y="528472"/>
                  </a:moveTo>
                  <a:lnTo>
                    <a:pt x="452932" y="478675"/>
                  </a:lnTo>
                  <a:lnTo>
                    <a:pt x="475576" y="478675"/>
                  </a:lnTo>
                  <a:lnTo>
                    <a:pt x="470839" y="460756"/>
                  </a:lnTo>
                  <a:lnTo>
                    <a:pt x="464210" y="435660"/>
                  </a:lnTo>
                  <a:lnTo>
                    <a:pt x="386499" y="513384"/>
                  </a:lnTo>
                  <a:lnTo>
                    <a:pt x="436308" y="534492"/>
                  </a:lnTo>
                  <a:lnTo>
                    <a:pt x="426516" y="505091"/>
                  </a:lnTo>
                  <a:lnTo>
                    <a:pt x="478599" y="528472"/>
                  </a:lnTo>
                  <a:close/>
                </a:path>
                <a:path w="2616200" h="596264">
                  <a:moveTo>
                    <a:pt x="546925" y="376745"/>
                  </a:moveTo>
                  <a:lnTo>
                    <a:pt x="543356" y="329590"/>
                  </a:lnTo>
                  <a:lnTo>
                    <a:pt x="522097" y="264756"/>
                  </a:lnTo>
                  <a:lnTo>
                    <a:pt x="470636" y="193484"/>
                  </a:lnTo>
                  <a:lnTo>
                    <a:pt x="428066" y="168363"/>
                  </a:lnTo>
                  <a:lnTo>
                    <a:pt x="388112" y="166801"/>
                  </a:lnTo>
                  <a:lnTo>
                    <a:pt x="358482" y="175552"/>
                  </a:lnTo>
                  <a:lnTo>
                    <a:pt x="346900" y="181419"/>
                  </a:lnTo>
                  <a:lnTo>
                    <a:pt x="357924" y="194462"/>
                  </a:lnTo>
                  <a:lnTo>
                    <a:pt x="385838" y="230924"/>
                  </a:lnTo>
                  <a:lnTo>
                    <a:pt x="422960" y="286766"/>
                  </a:lnTo>
                  <a:lnTo>
                    <a:pt x="461568" y="357974"/>
                  </a:lnTo>
                  <a:lnTo>
                    <a:pt x="500443" y="365975"/>
                  </a:lnTo>
                  <a:lnTo>
                    <a:pt x="526376" y="378447"/>
                  </a:lnTo>
                  <a:lnTo>
                    <a:pt x="540842" y="389928"/>
                  </a:lnTo>
                  <a:lnTo>
                    <a:pt x="545338" y="394957"/>
                  </a:lnTo>
                  <a:lnTo>
                    <a:pt x="546925" y="376745"/>
                  </a:lnTo>
                  <a:close/>
                </a:path>
                <a:path w="2616200" h="596264">
                  <a:moveTo>
                    <a:pt x="2478163" y="275183"/>
                  </a:moveTo>
                  <a:lnTo>
                    <a:pt x="2395613" y="82550"/>
                  </a:lnTo>
                  <a:lnTo>
                    <a:pt x="2395613" y="0"/>
                  </a:lnTo>
                  <a:lnTo>
                    <a:pt x="2368092" y="0"/>
                  </a:lnTo>
                  <a:lnTo>
                    <a:pt x="2346668" y="4318"/>
                  </a:lnTo>
                  <a:lnTo>
                    <a:pt x="2329180" y="16116"/>
                  </a:lnTo>
                  <a:lnTo>
                    <a:pt x="2317381" y="33616"/>
                  </a:lnTo>
                  <a:lnTo>
                    <a:pt x="2313051" y="55041"/>
                  </a:lnTo>
                  <a:lnTo>
                    <a:pt x="2313051" y="220154"/>
                  </a:lnTo>
                  <a:lnTo>
                    <a:pt x="2120417" y="220154"/>
                  </a:lnTo>
                  <a:lnTo>
                    <a:pt x="2098992" y="224472"/>
                  </a:lnTo>
                  <a:lnTo>
                    <a:pt x="2081504" y="236270"/>
                  </a:lnTo>
                  <a:lnTo>
                    <a:pt x="2069706" y="253771"/>
                  </a:lnTo>
                  <a:lnTo>
                    <a:pt x="2065375" y="275183"/>
                  </a:lnTo>
                  <a:lnTo>
                    <a:pt x="2065375" y="330225"/>
                  </a:lnTo>
                  <a:lnTo>
                    <a:pt x="2128672" y="498640"/>
                  </a:lnTo>
                  <a:lnTo>
                    <a:pt x="2158504" y="535241"/>
                  </a:lnTo>
                  <a:lnTo>
                    <a:pt x="2202980" y="550379"/>
                  </a:lnTo>
                  <a:lnTo>
                    <a:pt x="2423122" y="550379"/>
                  </a:lnTo>
                  <a:lnTo>
                    <a:pt x="2444546" y="546049"/>
                  </a:lnTo>
                  <a:lnTo>
                    <a:pt x="2462047" y="534250"/>
                  </a:lnTo>
                  <a:lnTo>
                    <a:pt x="2473845" y="516763"/>
                  </a:lnTo>
                  <a:lnTo>
                    <a:pt x="2478163" y="495338"/>
                  </a:lnTo>
                  <a:lnTo>
                    <a:pt x="2478163" y="275183"/>
                  </a:lnTo>
                  <a:close/>
                </a:path>
                <a:path w="2616200" h="596264">
                  <a:moveTo>
                    <a:pt x="2615755" y="275183"/>
                  </a:moveTo>
                  <a:lnTo>
                    <a:pt x="2533205" y="275183"/>
                  </a:lnTo>
                  <a:lnTo>
                    <a:pt x="2533205" y="550379"/>
                  </a:lnTo>
                  <a:lnTo>
                    <a:pt x="2615755" y="550379"/>
                  </a:lnTo>
                  <a:lnTo>
                    <a:pt x="2615755" y="2751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307301" y="1340702"/>
            <a:ext cx="3644900" cy="10706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低端市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场</a:t>
            </a:r>
            <a:endParaRPr sz="2300">
              <a:latin typeface="微软雅黑"/>
              <a:cs typeface="微软雅黑"/>
            </a:endParaRPr>
          </a:p>
          <a:p>
            <a:pPr marL="12700" marR="5080" algn="ctr">
              <a:lnSpc>
                <a:spcPct val="120000"/>
              </a:lnSpc>
              <a:spcBef>
                <a:spcPts val="112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价格竞争激烈，产品同质化严重，主要面向对价格敏感的消费者。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65927" y="4616371"/>
            <a:ext cx="3644900" cy="10706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高端市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场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12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产品价格高，但性能卓越、品质优良，主要面向追求高品质生活的消费者。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887" y="4616371"/>
            <a:ext cx="3835400" cy="10706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5491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00B6FF"/>
                </a:solidFill>
                <a:latin typeface="微软雅黑"/>
                <a:cs typeface="微软雅黑"/>
              </a:rPr>
              <a:t>中端市</a:t>
            </a:r>
            <a:r>
              <a:rPr sz="2300" b="1" spc="-50">
                <a:solidFill>
                  <a:srgbClr val="00B6FF"/>
                </a:solidFill>
                <a:latin typeface="微软雅黑"/>
                <a:cs typeface="微软雅黑"/>
              </a:rPr>
              <a:t>场</a:t>
            </a:r>
            <a:endParaRPr sz="2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品牌和产品差异化较为明显，消费者更注重</a:t>
            </a:r>
            <a:endParaRPr sz="1500">
              <a:latin typeface="微软雅黑"/>
              <a:cs typeface="微软雅黑"/>
            </a:endParaRPr>
          </a:p>
          <a:p>
            <a:pPr marL="2107565">
              <a:lnSpc>
                <a:spcPct val="100000"/>
              </a:lnSpc>
              <a:spcBef>
                <a:spcPts val="360"/>
              </a:spcBef>
            </a:pP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性价比和产品质量。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产品价格竞争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https://d.book118.com/678121051061006044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吸尘器的竞争分析报告</vt:lpstr>
      <vt:lpstr>PowerPoint Presentation</vt:lpstr>
      <vt:lpstr>PowerPoint Presentation</vt:lpstr>
      <vt:lpstr>报告目的和背景</vt:lpstr>
      <vt:lpstr>吸尘器市场概述</vt:lpstr>
      <vt:lpstr>吸尘器市场竞争现状</vt:lpstr>
      <vt:lpstr>市场竞争格局</vt:lpstr>
      <vt:lpstr>主要竞争对手分析</vt:lpstr>
      <vt:lpstr>市场份额分布</vt:lpstr>
      <vt:lpstr>吸尘器产品竞争分析</vt:lpstr>
      <vt:lpstr>产品类型与特点</vt:lpstr>
      <vt:lpstr>产品性能比较</vt:lpstr>
      <vt:lpstr>产品价格竞争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2024-09-24T13:44:59.663</cp:lastPrinted>
  <dcterms:created xsi:type="dcterms:W3CDTF">2024-09-24T05:44:59Z</dcterms:created>
  <dcterms:modified xsi:type="dcterms:W3CDTF">2024-09-24T05:45:01Z</dcterms:modified>
</cp:coreProperties>
</file>