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7AC4D-66AE-4E08-95E6-CD862336E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F2640-86AD-4138-A90F-D5776EECC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6D6D7-6C67-4A5E-855B-FB9D659C0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CBA36-6399-43A9-8083-91A45BD0C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B1810A-066C-4EC2-A6E1-A30CFD5FB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8F24F0-B4A1-4B7F-A494-92E068DAC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104231-66D2-4453-B305-42A81E195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07C3A-915E-4595-8D1C-3AEFC0D15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8FE1C0-21C1-47C0-B829-8D0203B4F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49946-D3BD-47AB-89FD-FD57B3B6D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715AF-5CA8-4A83-8D1F-54B5E7FEB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2207210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《标志的设计形式》ppt课件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标志设计的形式分类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标志设计的表现手法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标志设计的实际应用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优秀标志设计案例分析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616" b="136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标志是代表品牌形象和特征的视觉符号，具有识别、传达和记忆的功能。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标志通过图形、文字、色彩等元素，将品牌的理念、特点和价值传递给目标受众，帮助消费者快速识别品牌，增强品牌记忆和忠诚度。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标志的定义与功能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标志设计的历史源远流长，随着时代的发展不断演变。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从古代的徽章、印章，到现代的品牌标志，标志设计经历了数百年的演变。随着科技的进步，数字媒体和互联网的普及，标志设计的形式和风格也在不断变化和创新。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719" r="20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标志设计的历史与发展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标志设计应遵循简洁、易识别、有内涵、符合品牌形象等原则，包括图形、文字、色彩等要素。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好的标志设计应具备简洁明了的特点，易于识别和记忆；同时还应具有内涵和深度，能够传达品牌的核心价值和理念。此外，色彩和文字也是标志设计的重要元素，合理的色彩搭配和文字设计能够增强标志的表现力和视觉冲击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标志设计的原则与要素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标志设计的形式分类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直接、易识别、信息传递准确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文字类标志设计通常由品牌名称、口号或特定词汇组成，以简洁明了的字体和排版呈现。这种设计形式直接传达品牌信息，易于识别和记忆，特别适合于品牌传播和推广。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文字类标志设计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形象化、视觉冲击力强、富有创意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图形类标志设计使用图形、图案或特定的符号来代表品牌形象。这种设计形式通过视觉冲击力强的图形吸引注意力，突出品牌的独特性和创意性。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图形类标志设计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文字与图形结合类标志设计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文字与图形结合的标志设计将品牌名称、口号与图形、图案相结合，形成综合的表现形式。这种设计形式能够提供更丰富的信息，增强视觉冲击力和记忆点，使品牌形象更加鲜明。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综合表现力强、信息丰富、易于记忆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6098400" y="1501200"/>
            <a:ext cx="0" cy="474840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1542696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68737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抽象类标志设计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542696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简洁明了、富有现代感、个性化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40934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简洁明了、富有现代感、个性化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标志设计的表现手法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https://d.book118.com/678122072102006030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2024-09-07T03:56:14.801</cp:lastPrinted>
  <dcterms:created xsi:type="dcterms:W3CDTF">2024-09-06T19:56:14Z</dcterms:created>
  <dcterms:modified xsi:type="dcterms:W3CDTF">2024-09-06T19:56:16Z</dcterms:modified>
</cp:coreProperties>
</file>