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487DF8-A6CD-4E15-B37F-3BD155FD9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18838-C9A6-4F84-9701-CBA7E28E9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D706F-4608-4687-83DA-5D2443C3C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B08DF6-704C-4D93-9B53-9C3F300C1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B7BBDA-9F53-4C92-A780-63DF8797F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84C563-9979-47F5-9F64-27BAF98F8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AD426F-0A0A-45D3-930F-A7891B17E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002442-406C-499B-BB05-B367D9EDD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9622A8-4EE8-446B-AD45-FBC16CF8B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C8BAF-906F-4320-AD59-B0D5317D2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EDB048-1B2E-4FF7-BCCD-18CBE089A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2310102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疫路同行心理健康征文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疫情期间的心理健康挑战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疫路同行的心理健康策略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个人和社区的行动建议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90" r="1499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全球疫情蔓延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自2020年以来，全球范围内爆发的新冠疫情给人们的身心健康带来了巨大挑战。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心理健康问题凸显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疫情导致人们长时间隔离、社交距离限制和工作生活的不确定性，引发了一系列心理健康问题，如焦虑、抑郁等。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疫路同行心理健康征文活动的发起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为了关注和解决疫情期间人们的心理健康问题，发起了一项名为“疫路同行心理健康”的征文活动，旨在通过文字的力量，传递温暖与力量，共同抗击疫情带来的心理困扰。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130280" y="4794077"/>
            <a:ext cx="206512" cy="224827"/>
          </a:xfrm>
          <a:prstGeom prst="ellipse">
            <a:avLst/>
          </a:pr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004107" y="5054031"/>
            <a:ext cx="458857" cy="214544"/>
          </a:xfrm>
          <a:custGeom>
            <a:rect l="l" t="t" r="r" b="b"/>
            <a:pathLst>
              <a:path w="200" h="87">
                <a:moveTo>
                  <a:pt x="35" y="87"/>
                </a:moveTo>
                <a:cubicBezTo>
                  <a:pt x="35" y="72"/>
                  <a:pt x="35" y="72"/>
                  <a:pt x="35" y="72"/>
                </a:cubicBezTo>
                <a:cubicBezTo>
                  <a:pt x="46" y="72"/>
                  <a:pt x="46" y="72"/>
                  <a:pt x="46" y="72"/>
                </a:cubicBezTo>
                <a:cubicBezTo>
                  <a:pt x="46" y="87"/>
                  <a:pt x="46" y="87"/>
                  <a:pt x="46" y="87"/>
                </a:cubicBezTo>
                <a:cubicBezTo>
                  <a:pt x="155" y="87"/>
                  <a:pt x="155" y="87"/>
                  <a:pt x="155" y="87"/>
                </a:cubicBezTo>
                <a:cubicBezTo>
                  <a:pt x="155" y="72"/>
                  <a:pt x="155" y="72"/>
                  <a:pt x="155" y="72"/>
                </a:cubicBezTo>
                <a:cubicBezTo>
                  <a:pt x="166" y="72"/>
                  <a:pt x="166" y="72"/>
                  <a:pt x="166" y="72"/>
                </a:cubicBezTo>
                <a:cubicBezTo>
                  <a:pt x="166" y="87"/>
                  <a:pt x="166" y="87"/>
                  <a:pt x="166" y="87"/>
                </a:cubicBezTo>
                <a:cubicBezTo>
                  <a:pt x="199" y="87"/>
                  <a:pt x="199" y="87"/>
                  <a:pt x="199" y="87"/>
                </a:cubicBezTo>
                <a:cubicBezTo>
                  <a:pt x="199" y="47"/>
                  <a:pt x="200" y="43"/>
                  <a:pt x="200" y="43"/>
                </a:cubicBezTo>
                <a:cubicBezTo>
                  <a:pt x="200" y="19"/>
                  <a:pt x="180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40" y="0"/>
                  <a:pt x="140" y="0"/>
                  <a:pt x="140" y="0"/>
                </a:cubicBezTo>
                <a:cubicBezTo>
                  <a:pt x="100" y="80"/>
                  <a:pt x="100" y="80"/>
                  <a:pt x="100" y="80"/>
                </a:cubicBezTo>
                <a:cubicBezTo>
                  <a:pt x="60" y="0"/>
                  <a:pt x="60" y="0"/>
                  <a:pt x="60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4" y="0"/>
                  <a:pt x="44" y="0"/>
                </a:cubicBezTo>
                <a:cubicBezTo>
                  <a:pt x="20" y="0"/>
                  <a:pt x="1" y="19"/>
                  <a:pt x="1" y="43"/>
                </a:cubicBezTo>
                <a:cubicBezTo>
                  <a:pt x="1" y="43"/>
                  <a:pt x="0" y="47"/>
                  <a:pt x="0" y="87"/>
                </a:cubicBezTo>
                <a:lnTo>
                  <a:pt x="35" y="8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提高心理健康意识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传递正能量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促进社会共情与团结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文字的力量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征文活动鼓励人们分享疫情期间的正能量故事、感悟和经验，为彼此提供心灵慰藉和支持，共同度过难关。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通过征文活动，让更多人关注心理健康问题，认识到心理健康的重要性，提高自我调节和应对压力的能力。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征文活动强调文字的力量，鼓励人们用文字表达情感、分享经历，让文字成为心灵沟通的桥梁。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通过征文活动，让人们更加理解和关心身边的人，促进社会共情与团结，共同应对疫情挑战。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心理健康不仅包括情绪稳定、积极乐观，还包括良好的自我认知、人际关系、社会适应等方面的能力。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心理健康是指个体内部心理过程和外部环境的协调一致，以及个体在应对生活压力和挑战时能够保持稳定和愉快的状态。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心理健康的影响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心理健康对个体的发展和幸福感具有重要影响，良好的心理健康有助于提高个体的生活质量和工作效率。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心理健康问题可能导致个体出现焦虑、抑郁、自卑、人际关系紧张等不良情绪和行为，影响个体的正常生活和工作。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8250" r="182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随着社会压力的增加和生活节奏的加快，心理健康问题日益突出，已经成为全球范围内的公共卫生问题。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常见的心理健康问题包括抑郁症、焦虑症、强迫症、创伤后应激障碍等，这些问题对个体和社会都造成了巨大的负担。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心理健康问题的现状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疫情期间的心理健康挑战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孤独感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由于疫情限制了人们的社交活动，许多人感到孤独和与世隔绝。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焦虑和抑郁情绪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长时间的隔离和社交距离可能导致人们感到焦虑和抑郁，对未来的不确定性感到担忧。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家庭矛盾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长时间的相处可能导致家庭成员之间的矛盾和摩擦增加。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隔离和社交距离的影响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工作压力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疫情期间，许多行业面临挑战，工作负担可能加重。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学习压力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在线学习可能带来新的挑战，如网络问题、学习资源不平等。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经济压力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失业、收入减少等经济问题给个人和家庭带来压力。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工作、学习和生活压力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疫情相关的信息量巨大，可能使人感到困惑和不知所措。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信息过载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谣言和错误信息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083" r="4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媒体依赖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不实信息和谣言可能导致恐慌和误解。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过度依赖媒体可能导致心理问题，如焦虑和抑郁。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信息过载和谣言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https://d.book118.com/678123101025006046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2024-09-26T23:24:27.486</cp:lastPrinted>
  <dcterms:created xsi:type="dcterms:W3CDTF">2024-09-26T15:24:27Z</dcterms:created>
  <dcterms:modified xsi:type="dcterms:W3CDTF">2024-09-26T15:24:29Z</dcterms:modified>
</cp:coreProperties>
</file>