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CDF409-1129-4614-B75B-2023AFF38A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B319D4-9557-4814-A290-EC5362A80E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7A3BC3-2035-4667-BD37-09B9304C4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F3A332-00BC-45CD-98C5-A85A32ED8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7B3EDE-3131-44C6-ABC4-607D94C6E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C0D4B1-0524-4981-84BC-EC1AF2AF2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0BE1FD-1E0C-45EA-BE31-BD73D2236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5C3903-22E9-4565-A526-F76766DAAB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91271E-D6C8-4555-8AA6-DB807E389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379817-14E8-41B6-9F40-C76B96C774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5AD447-0086-43C9-AD34-309E562E0F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812412403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护士进修汇报PPT模板效果掌握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进修期间学习成果展示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临床护理实践经验分享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专业领域前沿动态关注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个人成长规划与展望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总结回顾与感谢致辞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583" r="3458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9957" r="995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119" r="311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当前护士职业在医疗体系中占据重要地位，但面临工作压力大、职业发展路径不明确等问题。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护士职业现状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随着医疗水平的提高和医疗模式的转变，护士职业将向专业化、多元化发展，承担更多责任和角色。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提高护士专业技能和知识水平，适应医疗发展需求，提升护士职业地位和形象。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培养具有高素质、专业化和创新能力的护士人才，推动护理事业的可持续发展。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进修教育意义与目标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进修教育目标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进修教育意义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介绍在进修期间学习的课程、实践经验和学术成果等。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进修学习内容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012" r="1201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工作成果展示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未来发展规划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展示在进修期间参与的临床护理、教学、科研等方面的工作成果。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阐述个人职业发展目标和计划，以及在推动护理事业发展方面的愿景和期望。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本次进修汇报内容概述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进修期间学习成果展示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74" b="287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理论知识学习成果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专业知识掌握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进修期间系统学习了护理学理论知识，包括基础护理学、临床护理学、护理管理学等方面的知识，掌握了护理工作的基本原理和方法。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医学知识拓展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通过进修学习，进一步拓展了医学相关知识，如解剖学、生理学、药理学等，为更好地理解和执行医嘱提供了理论支持。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学术前沿了解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及时关注护理领域的最新研究进展和学术动态，了解了当前护理工作的热点和难点问题，为今后的工作和研究提供了思路。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通过进修期间的实践操作，熟练掌握了各项基础护理技能和专科护理技能，如静脉输液、导尿、吸氧、心肺复苏等。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护理技能提高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学会了使用各种先进的护理仪器和设备，如心电监护仪、呼吸机、血液透析机等，提高了护理工作的效率和质量。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仪器设备使用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083" r="17083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通过模拟演练和实际操作，增强了应对突发事件的急救能力，能够在紧急情况下迅速准确地采取急救措施。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急救能力增强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实践技能提升情况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团队协作能力增强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通过参与团队合作和协作，增强了团队协作能力，学会了与医生、同事和其他医护人员协同工作的技巧和方法。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沟通能力提升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进修期间注重培养与患者的沟通能力，学会了如何与患者及其家属进行有效沟通，提高了患者满意度。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职业道德素养提高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在进修过程中，不断强化职业道德教育，提高了自身的职业道德素养，树立了正确的职业价值观和道德观。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综合素质培养成果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临床护理实践经验分享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急性心肌梗塞患者的护理。包括病情观察、急救措施、心理护理等方面的经验分享。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糖尿病患者的健康教育。介绍如何制定个性化的健康教育计划，帮助患者控制血糖、预防并发症。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重症肺炎患者的呼吸道管理。分享如何保持呼吸道通畅、预防感染的护理措施。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典型案例分析与处理过程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学习如何与患者建立信任、有效沟通，包括倾听、表达同情、提供信息等技巧。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914" r="11914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了解患者心理需求，提供情感支持，帮助患者缓解焦虑、恐惧等负面情绪。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心理关怀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掌握应对患者愤怒、不合作等困难情境的策略，保持冷静、专业，寻求解决方案。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应对困难情境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患者沟通技巧与心理关怀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https://d.book118.com/678124124034006044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2024-09-24T05:25:28.051</cp:lastPrinted>
  <dcterms:created xsi:type="dcterms:W3CDTF">2024-09-23T21:25:28Z</dcterms:created>
  <dcterms:modified xsi:type="dcterms:W3CDTF">2024-09-23T21:25:30Z</dcterms:modified>
</cp:coreProperties>
</file>