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F5391-7D3C-49C4-874F-0BC9B0D6E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6035E-5B33-467C-B312-7B1341D5B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CDD11-4863-45A8-8E85-29C8D9017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376000-6077-47B2-BC15-49C60A8C6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90164B-C12A-409D-8D1F-B39BF8696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EA789D-7E0F-4546-9D65-4634DB9BE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D876AD-6952-47E9-8962-DBF2C4EA7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1CE3B5-E599-4B20-B7F4-E446D880C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D1FC24-95C5-4B11-A3E2-B10B0EC05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1076F-4CDB-4868-8A22-E93C247E4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E3F09-5C77-4F95-A4BF-D18F643EF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pPr fontAlgn="base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ClrTx/>
              <a:buFontTx/>
            </a:pPr>
            <a:endParaRPr lang="en-US" altLang="zh-CN" sz="14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ClrTx/>
              <a:buFontTx/>
            </a:pPr>
            <a:endParaRPr lang="en-US" altLang="zh-CN" sz="140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310D3EA-883B-4925-A86E-566B1BC61BC4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ClrTx/>
              <a:buFontTx/>
            </a:pPr>
            <a:endParaRPr lang="en-US" altLang="zh-CN" sz="14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ClrTx/>
              <a:buFontTx/>
            </a:pPr>
            <a:endParaRPr lang="en-US" altLang="zh-CN" sz="140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310D3EA-883B-4925-A86E-566B1BC61BC4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ClrTx/>
              <a:buFontTx/>
            </a:pPr>
            <a:endParaRPr lang="en-US" altLang="zh-CN" sz="14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ClrTx/>
              <a:buFontTx/>
            </a:pPr>
            <a:endParaRPr lang="en-US" altLang="zh-CN" sz="140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310D3EA-883B-4925-A86E-566B1BC61BC4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ClrTx/>
              <a:buFontTx/>
            </a:pPr>
            <a:endParaRPr lang="en-US" altLang="zh-CN" sz="14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ClrTx/>
              <a:buFontTx/>
            </a:pPr>
            <a:endParaRPr lang="en-US" altLang="zh-CN" sz="140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310D3EA-883B-4925-A86E-566B1BC61BC4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ClrTx/>
              <a:buFontTx/>
            </a:pPr>
            <a:endParaRPr lang="en-US" altLang="zh-CN" sz="140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ClrTx/>
              <a:buFontTx/>
            </a:pPr>
            <a:endParaRPr lang="en-US" altLang="zh-CN" sz="140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310D3EA-883B-4925-A86E-566B1BC61BC4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ClrTx/>
              <a:buFontTx/>
            </a:pPr>
            <a:endParaRPr lang="en-US" altLang="zh-CN" sz="140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ClrTx/>
              <a:buFontTx/>
            </a:pPr>
            <a:endParaRPr lang="en-US" altLang="zh-CN" sz="140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310D3EA-883B-4925-A86E-566B1BC61BC4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ClrTx/>
              <a:buFontTx/>
            </a:pPr>
            <a:endParaRPr lang="en-US" altLang="zh-CN" sz="140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ClrTx/>
              <a:buFontTx/>
            </a:pPr>
            <a:endParaRPr lang="en-US" altLang="zh-CN" sz="140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310D3EA-883B-4925-A86E-566B1BC61BC4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ClrTx/>
              <a:buFontTx/>
            </a:pPr>
            <a:endParaRPr lang="en-US" altLang="zh-CN" sz="14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ClrTx/>
              <a:buFontTx/>
            </a:pPr>
            <a:endParaRPr lang="en-US" altLang="zh-CN" sz="140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310D3EA-883B-4925-A86E-566B1BC61BC4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ClrTx/>
              <a:buFontTx/>
            </a:pPr>
            <a:endParaRPr lang="en-US" altLang="zh-CN" sz="14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ClrTx/>
              <a:buFontTx/>
            </a:pPr>
            <a:endParaRPr lang="en-US" altLang="zh-CN" sz="140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310D3EA-883B-4925-A86E-566B1BC61BC4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ClrTx/>
              <a:buFontTx/>
            </a:pPr>
            <a:endParaRPr lang="en-US" altLang="zh-CN" sz="14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ClrTx/>
              <a:buFontTx/>
            </a:pPr>
            <a:endParaRPr lang="en-US" altLang="zh-CN" sz="140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310D3EA-883B-4925-A86E-566B1BC61BC4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ClrTx/>
              <a:buFontTx/>
            </a:pPr>
            <a:endParaRPr lang="en-US" altLang="zh-CN" sz="14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ClrTx/>
              <a:buFontTx/>
            </a:pPr>
            <a:endParaRPr lang="en-US" altLang="zh-CN" sz="140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310D3EA-883B-4925-A86E-566B1BC61BC4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1026" name="Rectangle 2" title="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Rectangle 3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ClrTx/>
              <a:buFontTx/>
            </a:pPr>
            <a:endParaRPr lang="en-US" altLang="zh-CN" sz="14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ClrTx/>
              <a:buFontTx/>
            </a:pPr>
            <a:endParaRPr lang="en-US" altLang="zh-CN" sz="140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310D3EA-883B-4925-A86E-566B1BC61BC4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>
          <a:solidFill>
            <a:schemeClr val="tx2"/>
          </a:solidFill>
          <a:latin typeface="Arial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1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2510700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073" name="Rectangle 2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endParaRPr lang="zh-CN" altLang="zh-CN">
              <a:latin typeface="阿里巴巴普惠体 R"/>
            </a:endParaRPr>
          </a:p>
        </p:txBody>
      </p:sp>
      <p:sp>
        <p:nvSpPr>
          <p:cNvPr id="3074" name="Rectangle 3" title="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endParaRPr lang="zh-CN" altLang="zh-CN">
              <a:latin typeface="阿里巴巴普惠体 R"/>
            </a:endParaRPr>
          </a:p>
        </p:txBody>
      </p:sp>
      <p:pic>
        <p:nvPicPr>
          <p:cNvPr id="3075" name="Picture 5" title=""/>
          <p:cNvPicPr>
            <a:picLocks noChangeAspect="1"/>
          </p:cNvPicPr>
          <p:nvPr/>
        </p:nvPicPr>
        <p:blipFill>
          <a:blip r:embed="rId2"/>
          <a:srcRect b="3806"/>
          <a:stretch>
            <a:fillRect/>
          </a:stretch>
        </p:blipFill>
        <p:spPr>
          <a:xfrm>
            <a:off x="0" y="0"/>
            <a:ext cx="9144000" cy="65976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076" name="日期占位符 1" title=""/>
          <p:cNvSpPr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en-US" altLang="zh-CN" sz="1400">
              <a:latin typeface="阿里巴巴普惠体 R"/>
            </a:endParaRPr>
          </a:p>
        </p:txBody>
      </p:sp>
      <p:sp>
        <p:nvSpPr>
          <p:cNvPr id="3077" name="页脚占位符 2" title=""/>
          <p:cNvSpPr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en-US" altLang="zh-CN" sz="1400">
              <a:latin typeface="阿里巴巴普惠体 R"/>
            </a:endParaRPr>
          </a:p>
        </p:txBody>
      </p:sp>
      <p:sp>
        <p:nvSpPr>
          <p:cNvPr id="3078" name="灯片编号占位符 3" title=""/>
          <p:cNvSpPr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B45E8A2C-08A2-4DA4-BC82-9B6EC173B407}" type="slidenum">
              <a:rPr lang="en-US" altLang="zh-CN" sz="1400">
                <a:latin typeface="阿里巴巴普惠体 R"/>
              </a:rPr>
              <a:t>1</a:t>
            </a:fld>
            <a:endParaRPr lang="en-US" altLang="zh-CN" sz="1400">
              <a:latin typeface="阿里巴巴普惠体 R"/>
            </a:endParaRPr>
          </a:p>
        </p:txBody>
      </p:sp>
      <p:sp>
        <p:nvSpPr>
          <p:cNvPr id="3079" name="文本框 1" title=""/>
          <p:cNvSpPr txBox="1"/>
          <p:nvPr/>
        </p:nvSpPr>
        <p:spPr>
          <a:xfrm>
            <a:off x="4140200" y="839788"/>
            <a:ext cx="4902200" cy="10144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6000" b="1">
                <a:solidFill>
                  <a:srgbClr val="FF0000"/>
                </a:solidFill>
                <a:latin typeface="微软雅黑" charset="-122"/>
                <a:ea typeface="微软雅黑" charset="-122"/>
              </a:rPr>
              <a:t>安全使用燃气 </a:t>
            </a:r>
            <a:endParaRPr lang="zh-CN" altLang="en-US" sz="6000" b="1">
              <a:solidFill>
                <a:srgbClr val="FF0000"/>
              </a:solidFill>
              <a:latin typeface="微软雅黑" charset="-122"/>
              <a:ea typeface="微软雅黑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4097" name="Picture 6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098" name="Text Box 7" title=""/>
          <p:cNvSpPr txBox="1"/>
          <p:nvPr/>
        </p:nvSpPr>
        <p:spPr>
          <a:xfrm>
            <a:off x="2411413" y="1052513"/>
            <a:ext cx="2073275" cy="1555750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4800">
                <a:solidFill>
                  <a:srgbClr val="FF0066"/>
                </a:solidFill>
                <a:latin typeface="阿里巴巴普惠体 R"/>
                <a:ea typeface="楷体_GB2312" pitchFamily="49" charset="-122"/>
              </a:rPr>
              <a:t>管道煤气</a:t>
            </a:r>
            <a:endParaRPr lang="zh-CN" altLang="en-US" sz="4800">
              <a:solidFill>
                <a:srgbClr val="FF0066"/>
              </a:solidFill>
              <a:latin typeface="阿里巴巴普惠体 R"/>
              <a:ea typeface="楷体_GB2312" pitchFamily="49" charset="-122"/>
            </a:endParaRPr>
          </a:p>
        </p:txBody>
      </p:sp>
      <p:sp>
        <p:nvSpPr>
          <p:cNvPr id="4099" name="日期占位符 1" title=""/>
          <p:cNvSpPr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en-US" altLang="zh-CN" sz="1400">
              <a:latin typeface="阿里巴巴普惠体 R"/>
            </a:endParaRPr>
          </a:p>
        </p:txBody>
      </p:sp>
      <p:sp>
        <p:nvSpPr>
          <p:cNvPr id="4100" name="页脚占位符 2" title=""/>
          <p:cNvSpPr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en-US" altLang="zh-CN" sz="1400">
              <a:latin typeface="阿里巴巴普惠体 R"/>
            </a:endParaRPr>
          </a:p>
        </p:txBody>
      </p:sp>
      <p:sp>
        <p:nvSpPr>
          <p:cNvPr id="4101" name="灯片编号占位符 3" title=""/>
          <p:cNvSpPr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C797C4F1-C431-4964-9206-3EB2CDB1A5BB}" type="slidenum">
              <a:rPr lang="en-US" altLang="zh-CN" sz="1400">
                <a:latin typeface="阿里巴巴普惠体 R"/>
              </a:rPr>
              <a:t>2</a:t>
            </a:fld>
            <a:endParaRPr lang="en-US" altLang="zh-CN" sz="1400">
              <a:latin typeface="阿里巴巴普惠体 R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5121" name="Picture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844675"/>
            <a:ext cx="9144000" cy="50133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5122" name="Text Box 5" title=""/>
          <p:cNvSpPr txBox="1"/>
          <p:nvPr/>
        </p:nvSpPr>
        <p:spPr>
          <a:xfrm>
            <a:off x="122238" y="0"/>
            <a:ext cx="9021762" cy="18002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阿里巴巴普惠体 R"/>
              </a:rPr>
              <a:t>2013</a:t>
            </a:r>
            <a:r>
              <a:rPr lang="zh-CN" altLang="en-US" sz="2800" b="1">
                <a:solidFill>
                  <a:srgbClr val="FF0000"/>
                </a:solidFill>
                <a:latin typeface="阿里巴巴普惠体 R"/>
              </a:rPr>
              <a:t>年</a:t>
            </a:r>
            <a:r>
              <a:rPr lang="en-US" altLang="zh-CN" sz="2800" b="1">
                <a:solidFill>
                  <a:srgbClr val="FF0000"/>
                </a:solidFill>
                <a:latin typeface="阿里巴巴普惠体 R"/>
              </a:rPr>
              <a:t>2</a:t>
            </a:r>
            <a:r>
              <a:rPr lang="zh-CN" altLang="en-US" sz="2800" b="1">
                <a:solidFill>
                  <a:srgbClr val="FF0000"/>
                </a:solidFill>
                <a:latin typeface="阿里巴巴普惠体 R"/>
              </a:rPr>
              <a:t>月</a:t>
            </a:r>
            <a:r>
              <a:rPr lang="en-US" altLang="zh-CN" sz="2800" b="1">
                <a:solidFill>
                  <a:srgbClr val="FF0000"/>
                </a:solidFill>
                <a:latin typeface="阿里巴巴普惠体 R"/>
              </a:rPr>
              <a:t>15</a:t>
            </a:r>
            <a:r>
              <a:rPr lang="zh-CN" altLang="en-US" sz="2800" b="1">
                <a:solidFill>
                  <a:srgbClr val="FF0000"/>
                </a:solidFill>
                <a:latin typeface="阿里巴巴普惠体 R"/>
              </a:rPr>
              <a:t>日，一居民楼家里煲汤时，由于主人把火到最小，然后下楼去买东西，后来火被风吹灭了，煤气开始在房里散发。当主人回来了，她不会正确的安全使用煤气的方法，当她重新打开煤气时，就发生了火灾。</a:t>
            </a:r>
            <a:endParaRPr lang="zh-CN" altLang="en-US" sz="2800" b="1">
              <a:solidFill>
                <a:srgbClr val="FF0000"/>
              </a:solidFill>
              <a:latin typeface="阿里巴巴普惠体 R"/>
            </a:endParaRPr>
          </a:p>
        </p:txBody>
      </p:sp>
      <p:sp>
        <p:nvSpPr>
          <p:cNvPr id="5123" name="日期占位符 1" title=""/>
          <p:cNvSpPr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en-US" altLang="zh-CN" sz="1400">
              <a:latin typeface="阿里巴巴普惠体 R"/>
            </a:endParaRPr>
          </a:p>
        </p:txBody>
      </p:sp>
      <p:sp>
        <p:nvSpPr>
          <p:cNvPr id="5124" name="页脚占位符 2" title=""/>
          <p:cNvSpPr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en-US" altLang="zh-CN" sz="1400">
              <a:latin typeface="阿里巴巴普惠体 R"/>
            </a:endParaRPr>
          </a:p>
        </p:txBody>
      </p:sp>
      <p:sp>
        <p:nvSpPr>
          <p:cNvPr id="5125" name="灯片编号占位符 3" title=""/>
          <p:cNvSpPr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2E8289F1-0D85-44F6-8361-2FF88F828205}" type="slidenum">
              <a:rPr lang="en-US" altLang="zh-CN" sz="1400">
                <a:latin typeface="阿里巴巴普惠体 R"/>
              </a:rPr>
              <a:t>3</a:t>
            </a:fld>
            <a:endParaRPr lang="en-US" altLang="zh-CN" sz="1400">
              <a:latin typeface="阿里巴巴普惠体 R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6145" name="Rectangle 2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endParaRPr lang="zh-CN" altLang="zh-CN">
              <a:latin typeface="阿里巴巴普惠体 R"/>
            </a:endParaRPr>
          </a:p>
        </p:txBody>
      </p:sp>
      <p:sp>
        <p:nvSpPr>
          <p:cNvPr id="6146" name="Rectangle 3" title="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endParaRPr lang="zh-CN" altLang="zh-CN">
              <a:latin typeface="阿里巴巴普惠体 R"/>
            </a:endParaRPr>
          </a:p>
        </p:txBody>
      </p:sp>
      <p:pic>
        <p:nvPicPr>
          <p:cNvPr id="6147" name="Picture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6148" name="Text Box 5" title=""/>
          <p:cNvSpPr txBox="1"/>
          <p:nvPr/>
        </p:nvSpPr>
        <p:spPr>
          <a:xfrm>
            <a:off x="0" y="0"/>
            <a:ext cx="8820150" cy="1568450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3200" b="1">
                <a:solidFill>
                  <a:srgbClr val="FF0000"/>
                </a:solidFill>
                <a:latin typeface="阿里巴巴普惠体 R"/>
              </a:rPr>
              <a:t>有一间熟食店，当时有</a:t>
            </a:r>
            <a:r>
              <a:rPr lang="en-US" altLang="zh-CN" sz="3200" b="1">
                <a:solidFill>
                  <a:srgbClr val="FF0000"/>
                </a:solidFill>
                <a:latin typeface="阿里巴巴普惠体 R"/>
              </a:rPr>
              <a:t>4</a:t>
            </a:r>
            <a:r>
              <a:rPr lang="zh-CN" altLang="en-US" sz="3200" b="1">
                <a:solidFill>
                  <a:srgbClr val="FF0000"/>
                </a:solidFill>
                <a:latin typeface="阿里巴巴普惠体 R"/>
              </a:rPr>
              <a:t>名工人在工作，由于使用煤气时，出现煤气漏气的现象，结果</a:t>
            </a:r>
            <a:r>
              <a:rPr lang="en-US" altLang="zh-CN" sz="3200" b="1">
                <a:solidFill>
                  <a:srgbClr val="FF0000"/>
                </a:solidFill>
                <a:latin typeface="阿里巴巴普惠体 R"/>
              </a:rPr>
              <a:t>4</a:t>
            </a:r>
            <a:r>
              <a:rPr lang="zh-CN" altLang="en-US" sz="3200" b="1">
                <a:solidFill>
                  <a:srgbClr val="FF0000"/>
                </a:solidFill>
                <a:latin typeface="阿里巴巴普惠体 R"/>
              </a:rPr>
              <a:t>名工人全部身亡。</a:t>
            </a:r>
            <a:endParaRPr lang="zh-CN" altLang="en-US" sz="3200" b="1">
              <a:solidFill>
                <a:srgbClr val="FF0000"/>
              </a:solidFill>
              <a:latin typeface="阿里巴巴普惠体 R"/>
            </a:endParaRPr>
          </a:p>
        </p:txBody>
      </p:sp>
      <p:sp>
        <p:nvSpPr>
          <p:cNvPr id="6149" name="日期占位符 1" title=""/>
          <p:cNvSpPr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en-US" altLang="zh-CN" sz="1400">
              <a:latin typeface="阿里巴巴普惠体 R"/>
            </a:endParaRPr>
          </a:p>
        </p:txBody>
      </p:sp>
      <p:sp>
        <p:nvSpPr>
          <p:cNvPr id="6150" name="页脚占位符 2" title=""/>
          <p:cNvSpPr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en-US" altLang="zh-CN" sz="1400">
              <a:latin typeface="阿里巴巴普惠体 R"/>
            </a:endParaRPr>
          </a:p>
        </p:txBody>
      </p:sp>
      <p:sp>
        <p:nvSpPr>
          <p:cNvPr id="6151" name="灯片编号占位符 3" title=""/>
          <p:cNvSpPr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9DBE33AF-6C97-4343-9F76-F505064AB019}" type="slidenum">
              <a:rPr lang="en-US" altLang="zh-CN" sz="1400">
                <a:latin typeface="阿里巴巴普惠体 R"/>
              </a:rPr>
              <a:t>4</a:t>
            </a:fld>
            <a:endParaRPr lang="en-US" altLang="zh-CN" sz="1400">
              <a:latin typeface="阿里巴巴普惠体 R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7169" name="Picture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84313"/>
            <a:ext cx="9144000" cy="5373687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7170" name="Text Box 6" title=""/>
          <p:cNvSpPr txBox="1"/>
          <p:nvPr/>
        </p:nvSpPr>
        <p:spPr>
          <a:xfrm>
            <a:off x="158750" y="0"/>
            <a:ext cx="8985250" cy="20605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en-US" altLang="zh-CN" sz="3200" b="1">
                <a:solidFill>
                  <a:srgbClr val="FF0000"/>
                </a:solidFill>
                <a:latin typeface="阿里巴巴普惠体 R"/>
              </a:rPr>
              <a:t>12</a:t>
            </a:r>
            <a:r>
              <a:rPr lang="zh-CN" altLang="en-US" sz="3200" b="1">
                <a:solidFill>
                  <a:srgbClr val="FF0000"/>
                </a:solidFill>
                <a:latin typeface="阿里巴巴普惠体 R"/>
              </a:rPr>
              <a:t>月份，有一个</a:t>
            </a:r>
            <a:r>
              <a:rPr lang="en-US" altLang="zh-CN" sz="3200" b="1">
                <a:solidFill>
                  <a:srgbClr val="FF0000"/>
                </a:solidFill>
                <a:latin typeface="阿里巴巴普惠体 R"/>
              </a:rPr>
              <a:t>15</a:t>
            </a:r>
            <a:r>
              <a:rPr lang="zh-CN" altLang="en-US" sz="3200" b="1">
                <a:solidFill>
                  <a:srgbClr val="FF0000"/>
                </a:solidFill>
                <a:latin typeface="阿里巴巴普惠体 R"/>
              </a:rPr>
              <a:t>岁的小男孩在洗澡时，由于煤气管道出现漏气的现象，家人没有及时的叫人维修。后来小男孩洗澡的时间有半个小时，当家人发现时，他已煤气中毒身亡。</a:t>
            </a:r>
            <a:endParaRPr lang="zh-CN" altLang="en-US" sz="3200" b="1">
              <a:solidFill>
                <a:srgbClr val="FF0000"/>
              </a:solidFill>
              <a:latin typeface="阿里巴巴普惠体 R"/>
            </a:endParaRPr>
          </a:p>
        </p:txBody>
      </p:sp>
      <p:sp>
        <p:nvSpPr>
          <p:cNvPr id="7171" name="日期占位符 1" title=""/>
          <p:cNvSpPr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en-US" altLang="zh-CN" sz="1400">
              <a:latin typeface="阿里巴巴普惠体 R"/>
            </a:endParaRPr>
          </a:p>
        </p:txBody>
      </p:sp>
      <p:sp>
        <p:nvSpPr>
          <p:cNvPr id="7172" name="页脚占位符 2" title=""/>
          <p:cNvSpPr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en-US" altLang="zh-CN" sz="1400">
              <a:latin typeface="阿里巴巴普惠体 R"/>
            </a:endParaRPr>
          </a:p>
        </p:txBody>
      </p:sp>
      <p:sp>
        <p:nvSpPr>
          <p:cNvPr id="7173" name="灯片编号占位符 3" title=""/>
          <p:cNvSpPr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D72B132-7A7C-4C09-BDCC-2E26FFF6F170}" type="slidenum">
              <a:rPr lang="en-US" altLang="zh-CN" sz="1400">
                <a:latin typeface="阿里巴巴普惠体 R"/>
              </a:rPr>
              <a:t>5</a:t>
            </a:fld>
            <a:endParaRPr lang="en-US" altLang="zh-CN" sz="1400">
              <a:latin typeface="阿里巴巴普惠体 R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8193" name="Rectangle 2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endParaRPr lang="zh-CN" altLang="zh-CN">
              <a:latin typeface="阿里巴巴普惠体 R"/>
            </a:endParaRPr>
          </a:p>
        </p:txBody>
      </p:sp>
      <p:sp>
        <p:nvSpPr>
          <p:cNvPr id="8194" name="Rectangle 3" title="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endParaRPr lang="zh-CN" altLang="zh-CN">
              <a:latin typeface="阿里巴巴普惠体 R"/>
            </a:endParaRPr>
          </a:p>
        </p:txBody>
      </p:sp>
      <p:pic>
        <p:nvPicPr>
          <p:cNvPr id="8195" name="Picture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8196" name="日期占位符 1" title=""/>
          <p:cNvSpPr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en-US" altLang="zh-CN" sz="1400">
              <a:latin typeface="阿里巴巴普惠体 R"/>
            </a:endParaRPr>
          </a:p>
        </p:txBody>
      </p:sp>
      <p:sp>
        <p:nvSpPr>
          <p:cNvPr id="8197" name="页脚占位符 2" title=""/>
          <p:cNvSpPr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en-US" altLang="zh-CN" sz="1400">
              <a:latin typeface="阿里巴巴普惠体 R"/>
            </a:endParaRPr>
          </a:p>
        </p:txBody>
      </p:sp>
      <p:sp>
        <p:nvSpPr>
          <p:cNvPr id="8198" name="灯片编号占位符 3" title=""/>
          <p:cNvSpPr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89B6F7DB-B920-4AD7-8F6F-54AFFC2F06A1}" type="slidenum">
              <a:rPr lang="en-US" altLang="zh-CN" sz="1400">
                <a:latin typeface="阿里巴巴普惠体 R"/>
              </a:rPr>
              <a:t>6</a:t>
            </a:fld>
            <a:endParaRPr lang="en-US" altLang="zh-CN" sz="1400">
              <a:latin typeface="阿里巴巴普惠体 R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9217" name="Picture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9218" name="日期占位符 1" title=""/>
          <p:cNvSpPr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en-US" altLang="zh-CN" sz="1400">
              <a:latin typeface="阿里巴巴普惠体 R"/>
            </a:endParaRPr>
          </a:p>
        </p:txBody>
      </p:sp>
      <p:sp>
        <p:nvSpPr>
          <p:cNvPr id="9219" name="页脚占位符 2" title=""/>
          <p:cNvSpPr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en-US" altLang="zh-CN" sz="1400">
              <a:latin typeface="阿里巴巴普惠体 R"/>
            </a:endParaRPr>
          </a:p>
        </p:txBody>
      </p:sp>
      <p:sp>
        <p:nvSpPr>
          <p:cNvPr id="9220" name="灯片编号占位符 3" title=""/>
          <p:cNvSpPr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8E2AD111-373E-4191-BEC9-7551F7B83259}" type="slidenum">
              <a:rPr lang="en-US" altLang="zh-CN" sz="1400">
                <a:latin typeface="阿里巴巴普惠体 R"/>
              </a:rPr>
              <a:t>7</a:t>
            </a:fld>
            <a:endParaRPr lang="en-US" altLang="zh-CN" sz="1400">
              <a:latin typeface="阿里巴巴普惠体 R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0241" name="Rectangle 2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endParaRPr lang="zh-CN" altLang="zh-CN">
              <a:latin typeface="阿里巴巴普惠体 R"/>
            </a:endParaRPr>
          </a:p>
        </p:txBody>
      </p:sp>
      <p:sp>
        <p:nvSpPr>
          <p:cNvPr id="10242" name="Rectangle 3" title="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endParaRPr lang="zh-CN" altLang="zh-CN">
              <a:latin typeface="阿里巴巴普惠体 R"/>
            </a:endParaRPr>
          </a:p>
        </p:txBody>
      </p:sp>
      <p:pic>
        <p:nvPicPr>
          <p:cNvPr id="10243" name="Picture 4" title=""/>
          <p:cNvPicPr>
            <a:picLocks noChangeAspect="1"/>
          </p:cNvPicPr>
          <p:nvPr/>
        </p:nvPicPr>
        <p:blipFill>
          <a:blip r:embed="rId2"/>
          <a:srcRect b="12204"/>
          <a:stretch>
            <a:fillRect/>
          </a:stretch>
        </p:blipFill>
        <p:spPr>
          <a:xfrm>
            <a:off x="0" y="0"/>
            <a:ext cx="9144000" cy="602138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0244" name="日期占位符 1" title=""/>
          <p:cNvSpPr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en-US" altLang="zh-CN" sz="1400">
              <a:latin typeface="阿里巴巴普惠体 R"/>
            </a:endParaRPr>
          </a:p>
        </p:txBody>
      </p:sp>
      <p:sp>
        <p:nvSpPr>
          <p:cNvPr id="10245" name="页脚占位符 2" title=""/>
          <p:cNvSpPr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en-US" altLang="zh-CN" sz="1400">
              <a:latin typeface="阿里巴巴普惠体 R"/>
            </a:endParaRPr>
          </a:p>
        </p:txBody>
      </p:sp>
      <p:sp>
        <p:nvSpPr>
          <p:cNvPr id="10246" name="灯片编号占位符 3" title=""/>
          <p:cNvSpPr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DB7A0EF5-D0D2-4D24-8290-E0091369D27A}" type="slidenum">
              <a:rPr lang="en-US" altLang="zh-CN" sz="1400">
                <a:latin typeface="阿里巴巴普惠体 R"/>
              </a:rPr>
              <a:t>8</a:t>
            </a:fld>
            <a:endParaRPr lang="en-US" altLang="zh-CN" sz="1400">
              <a:latin typeface="阿里巴巴普惠体 R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1265" name="Picture 4" title=""/>
          <p:cNvPicPr>
            <a:picLocks noChangeAspect="1"/>
          </p:cNvPicPr>
          <p:nvPr/>
        </p:nvPicPr>
        <p:blipFill>
          <a:blip r:embed="rId2"/>
          <a:srcRect b="9047"/>
          <a:stretch>
            <a:fillRect/>
          </a:stretch>
        </p:blipFill>
        <p:spPr>
          <a:xfrm>
            <a:off x="0" y="0"/>
            <a:ext cx="9144000" cy="67024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1266" name="日期占位符 1" title=""/>
          <p:cNvSpPr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en-US" altLang="zh-CN" sz="1400">
              <a:latin typeface="阿里巴巴普惠体 R"/>
            </a:endParaRPr>
          </a:p>
        </p:txBody>
      </p:sp>
      <p:sp>
        <p:nvSpPr>
          <p:cNvPr id="11267" name="页脚占位符 2" title=""/>
          <p:cNvSpPr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en-US" altLang="zh-CN" sz="1400">
              <a:latin typeface="阿里巴巴普惠体 R"/>
            </a:endParaRPr>
          </a:p>
        </p:txBody>
      </p:sp>
      <p:sp>
        <p:nvSpPr>
          <p:cNvPr id="11268" name="灯片编号占位符 3" title=""/>
          <p:cNvSpPr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6E6541C1-AE98-4172-946D-6854FDA43E06}" type="slidenum">
              <a:rPr lang="en-US" altLang="zh-CN" sz="1400">
                <a:latin typeface="阿里巴巴普惠体 R"/>
              </a:rPr>
              <a:t>9</a:t>
            </a:fld>
            <a:endParaRPr lang="en-US" altLang="zh-CN" sz="1400">
              <a:latin typeface="阿里巴巴普惠体 R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1353800" y="107696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2289" name="Text Box 4" title=""/>
          <p:cNvSpPr txBox="1"/>
          <p:nvPr/>
        </p:nvSpPr>
        <p:spPr>
          <a:xfrm>
            <a:off x="250825" y="476250"/>
            <a:ext cx="8013700" cy="5632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en-US" altLang="zh-CN" sz="6000" b="1">
                <a:solidFill>
                  <a:srgbClr val="FF0000"/>
                </a:solidFill>
                <a:latin typeface="阿里巴巴普惠体 R"/>
              </a:rPr>
              <a:t>   </a:t>
            </a:r>
            <a:r>
              <a:rPr lang="zh-CN" altLang="en-US" sz="6000" b="1">
                <a:solidFill>
                  <a:srgbClr val="FF0000"/>
                </a:solidFill>
                <a:latin typeface="阿里巴巴普惠体 R"/>
              </a:rPr>
              <a:t>同学们，我们知道了煤气使用不当的危害有这么大，那又是什么原因造成煤气发生火灾、中毒、爆炸的呢？ 我们平时要如何做到预防？</a:t>
            </a:r>
            <a:endParaRPr lang="zh-CN" altLang="en-US" sz="6000" b="1">
              <a:solidFill>
                <a:srgbClr val="FF0000"/>
              </a:solidFill>
              <a:latin typeface="阿里巴巴普惠体 R"/>
            </a:endParaRPr>
          </a:p>
        </p:txBody>
      </p:sp>
      <p:sp>
        <p:nvSpPr>
          <p:cNvPr id="12290" name="日期占位符 1" title=""/>
          <p:cNvSpPr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en-US" altLang="zh-CN" sz="1400">
              <a:latin typeface="阿里巴巴普惠体 R"/>
            </a:endParaRPr>
          </a:p>
        </p:txBody>
      </p:sp>
      <p:sp>
        <p:nvSpPr>
          <p:cNvPr id="12291" name="页脚占位符 2" title=""/>
          <p:cNvSpPr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en-US" altLang="zh-CN" sz="1400">
              <a:latin typeface="阿里巴巴普惠体 R"/>
            </a:endParaRPr>
          </a:p>
        </p:txBody>
      </p:sp>
      <p:sp>
        <p:nvSpPr>
          <p:cNvPr id="12292" name="灯片编号占位符 3" title=""/>
          <p:cNvSpPr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A5EB4D3D-E28D-4611-AFA1-4DA66518ED20}" type="slidenum">
              <a:rPr lang="en-US" altLang="zh-CN" sz="1400">
                <a:latin typeface="阿里巴巴普惠体 R"/>
              </a:rPr>
              <a:t>10</a:t>
            </a:fld>
            <a:endParaRPr lang="en-US" altLang="zh-CN" sz="1400">
              <a:latin typeface="阿里巴巴普惠体 R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3313" name="Rectangle 2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endParaRPr lang="zh-CN" altLang="zh-CN">
              <a:latin typeface="阿里巴巴普惠体 R"/>
            </a:endParaRPr>
          </a:p>
        </p:txBody>
      </p:sp>
      <p:sp>
        <p:nvSpPr>
          <p:cNvPr id="13314" name="Rectangle 3" title="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endParaRPr lang="zh-CN" altLang="zh-CN">
              <a:latin typeface="阿里巴巴普惠体 R"/>
            </a:endParaRPr>
          </a:p>
        </p:txBody>
      </p:sp>
      <p:pic>
        <p:nvPicPr>
          <p:cNvPr id="13315" name="Picture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3316" name="Text Box 5" title=""/>
          <p:cNvSpPr txBox="1"/>
          <p:nvPr/>
        </p:nvSpPr>
        <p:spPr>
          <a:xfrm>
            <a:off x="303213" y="5594350"/>
            <a:ext cx="8840787" cy="1311275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4000" b="1">
                <a:solidFill>
                  <a:srgbClr val="FF0000"/>
                </a:solidFill>
                <a:latin typeface="阿里巴巴普惠体 R"/>
                <a:ea typeface="楷体_GB2312" pitchFamily="49" charset="-122"/>
              </a:rPr>
              <a:t>发生煤气漏气时，先用布捂住口、鼻，然后把煤气开关关掉。</a:t>
            </a:r>
            <a:endParaRPr lang="zh-CN" altLang="en-US" sz="4000" b="1">
              <a:solidFill>
                <a:srgbClr val="FF0000"/>
              </a:solidFill>
              <a:latin typeface="阿里巴巴普惠体 R"/>
              <a:ea typeface="楷体_GB2312" pitchFamily="49" charset="-122"/>
            </a:endParaRPr>
          </a:p>
        </p:txBody>
      </p:sp>
      <p:sp>
        <p:nvSpPr>
          <p:cNvPr id="13317" name="日期占位符 1" title=""/>
          <p:cNvSpPr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en-US" altLang="zh-CN" sz="1400">
              <a:latin typeface="阿里巴巴普惠体 R"/>
            </a:endParaRPr>
          </a:p>
        </p:txBody>
      </p:sp>
      <p:sp>
        <p:nvSpPr>
          <p:cNvPr id="13318" name="页脚占位符 2" title=""/>
          <p:cNvSpPr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en-US" altLang="zh-CN" sz="1400">
              <a:latin typeface="阿里巴巴普惠体 R"/>
            </a:endParaRPr>
          </a:p>
        </p:txBody>
      </p:sp>
      <p:sp>
        <p:nvSpPr>
          <p:cNvPr id="13319" name="灯片编号占位符 3" title=""/>
          <p:cNvSpPr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633BE14C-8EE9-47A3-99EC-CED43DF43B28}" type="slidenum">
              <a:rPr lang="en-US" altLang="zh-CN" sz="1400">
                <a:latin typeface="阿里巴巴普惠体 R"/>
              </a:rPr>
              <a:t>11</a:t>
            </a:fld>
            <a:endParaRPr lang="en-US" altLang="zh-CN" sz="1400">
              <a:latin typeface="阿里巴巴普惠体 R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4337" name="Picture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4338" name="Text Box 5" title=""/>
          <p:cNvSpPr txBox="1"/>
          <p:nvPr/>
        </p:nvSpPr>
        <p:spPr>
          <a:xfrm>
            <a:off x="303213" y="5954713"/>
            <a:ext cx="8013700" cy="701675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sz="4000" b="1">
                <a:solidFill>
                  <a:srgbClr val="FF0000"/>
                </a:solidFill>
                <a:latin typeface="阿里巴巴普惠体 R"/>
                <a:ea typeface="楷体_GB2312" pitchFamily="49" charset="-122"/>
              </a:rPr>
              <a:t>当发生异味时，要查明原因</a:t>
            </a:r>
            <a:endParaRPr lang="zh-CN" altLang="en-US" sz="4000" b="1">
              <a:solidFill>
                <a:srgbClr val="FF0000"/>
              </a:solidFill>
              <a:latin typeface="阿里巴巴普惠体 R"/>
              <a:ea typeface="楷体_GB2312" pitchFamily="49" charset="-122"/>
            </a:endParaRPr>
          </a:p>
        </p:txBody>
      </p:sp>
      <p:sp>
        <p:nvSpPr>
          <p:cNvPr id="14339" name="日期占位符 1" title=""/>
          <p:cNvSpPr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en-US" altLang="zh-CN" sz="1400">
              <a:latin typeface="阿里巴巴普惠体 R"/>
            </a:endParaRPr>
          </a:p>
        </p:txBody>
      </p:sp>
      <p:sp>
        <p:nvSpPr>
          <p:cNvPr id="14340" name="页脚占位符 2" title=""/>
          <p:cNvSpPr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en-US" altLang="zh-CN" sz="1400">
              <a:latin typeface="阿里巴巴普惠体 R"/>
            </a:endParaRPr>
          </a:p>
        </p:txBody>
      </p:sp>
      <p:sp>
        <p:nvSpPr>
          <p:cNvPr id="14341" name="灯片编号占位符 3" title=""/>
          <p:cNvSpPr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BBAF5A63-5975-4A50-8649-940AC6B275A8}" type="slidenum">
              <a:rPr lang="en-US" altLang="zh-CN" sz="1400">
                <a:latin typeface="阿里巴巴普惠体 R"/>
              </a:rPr>
              <a:t>12</a:t>
            </a:fld>
            <a:endParaRPr lang="en-US" altLang="zh-CN" sz="1400">
              <a:latin typeface="阿里巴巴普惠体 R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5361" name="TextBox 3" title=""/>
          <p:cNvSpPr txBox="1"/>
          <p:nvPr/>
        </p:nvSpPr>
        <p:spPr>
          <a:xfrm>
            <a:off x="357188" y="500063"/>
            <a:ext cx="4500562" cy="3698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en-US" altLang="zh-CN"/>
              <a:t>1.</a:t>
            </a:r>
            <a:r>
              <a:rPr lang="zh-CN" altLang="en-US"/>
              <a:t>什么是传统机械按键设计？</a:t>
            </a:r>
            <a:endParaRPr lang="zh-CN" altLang="en-US"/>
          </a:p>
        </p:txBody>
      </p:sp>
      <p:sp>
        <p:nvSpPr>
          <p:cNvPr id="15362" name="TextBox 2" title=""/>
          <p:cNvSpPr txBox="1"/>
          <p:nvPr/>
        </p:nvSpPr>
        <p:spPr>
          <a:xfrm>
            <a:off x="428625" y="1143000"/>
            <a:ext cx="7858125" cy="646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/>
              <a:t>传统的机械按键设计是需要手动按压按键触动</a:t>
            </a:r>
            <a:r>
              <a:rPr lang="en-US" altLang="zh-CN"/>
              <a:t>PCBA</a:t>
            </a:r>
            <a:r>
              <a:rPr lang="zh-CN" altLang="en-US"/>
              <a:t>上的开关按键来实现功能的一种设计方式。</a:t>
            </a:r>
            <a:endParaRPr lang="zh-CN" altLang="en-US"/>
          </a:p>
        </p:txBody>
      </p:sp>
      <p:sp>
        <p:nvSpPr>
          <p:cNvPr id="15363" name="TextBox 4" title=""/>
          <p:cNvSpPr txBox="1"/>
          <p:nvPr/>
        </p:nvSpPr>
        <p:spPr>
          <a:xfrm>
            <a:off x="4643438" y="2571750"/>
            <a:ext cx="4000500" cy="203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/>
              <a:t>传统机械按键设计要点：</a:t>
            </a:r>
            <a:endParaRPr lang="en-US" altLang="zh-CN"/>
          </a:p>
          <a:p>
            <a:pPr lvl="0" eaLnBrk="1" hangingPunct="1"/>
            <a:r>
              <a:rPr lang="en-US" altLang="zh-CN"/>
              <a:t>1.</a:t>
            </a:r>
            <a:r>
              <a:rPr lang="zh-CN" altLang="en-US"/>
              <a:t>合理的选择按键的类型，尽量选择平头类的按键，以防按键下陷。</a:t>
            </a:r>
            <a:endParaRPr lang="en-US" altLang="zh-CN"/>
          </a:p>
          <a:p>
            <a:pPr lvl="0" eaLnBrk="1" hangingPunct="1"/>
            <a:r>
              <a:rPr lang="en-US" altLang="zh-CN"/>
              <a:t>2.</a:t>
            </a:r>
            <a:r>
              <a:rPr lang="zh-CN" altLang="en-US"/>
              <a:t>开关按键和塑胶按键设计间隙建议留</a:t>
            </a:r>
            <a:r>
              <a:rPr lang="en-US" altLang="zh-CN"/>
              <a:t>0.05~0.1mm</a:t>
            </a:r>
            <a:r>
              <a:rPr lang="zh-CN" altLang="en-US"/>
              <a:t>，以防按键死键。</a:t>
            </a:r>
            <a:endParaRPr lang="en-US" altLang="zh-CN"/>
          </a:p>
          <a:p>
            <a:pPr lvl="0" eaLnBrk="1" hangingPunct="1"/>
            <a:r>
              <a:rPr lang="en-US" altLang="zh-CN"/>
              <a:t>3.</a:t>
            </a:r>
            <a:r>
              <a:rPr lang="zh-CN" altLang="en-US"/>
              <a:t>要考虑成型工艺，合理计算累积公差，以防按键手感不良。</a:t>
            </a:r>
            <a:endParaRPr lang="zh-CN" altLang="en-US"/>
          </a:p>
        </p:txBody>
      </p:sp>
      <p:sp>
        <p:nvSpPr>
          <p:cNvPr id="15364" name="TextBox 5" title=""/>
          <p:cNvSpPr txBox="1"/>
          <p:nvPr/>
        </p:nvSpPr>
        <p:spPr>
          <a:xfrm>
            <a:off x="571500" y="2214563"/>
            <a:ext cx="3357563" cy="3698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/>
              <a:t>传统机械按键结构层图：</a:t>
            </a:r>
            <a:endParaRPr lang="zh-CN" altLang="en-US"/>
          </a:p>
        </p:txBody>
      </p:sp>
      <p:pic>
        <p:nvPicPr>
          <p:cNvPr id="15365" name="Picture 3" title=""/>
          <p:cNvPicPr>
            <a:picLocks noChangeAspect="1"/>
          </p:cNvPicPr>
          <p:nvPr/>
        </p:nvPicPr>
        <p:blipFill>
          <a:blip r:embed="rId2"/>
          <a:srcRect l="22739" t="33074" r="23519" b="9049"/>
          <a:stretch>
            <a:fillRect/>
          </a:stretch>
        </p:blipFill>
        <p:spPr>
          <a:xfrm>
            <a:off x="357188" y="2928938"/>
            <a:ext cx="3714750" cy="250031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5366" name="TextBox 7" title=""/>
          <p:cNvSpPr txBox="1"/>
          <p:nvPr/>
        </p:nvSpPr>
        <p:spPr>
          <a:xfrm>
            <a:off x="1000125" y="3130550"/>
            <a:ext cx="714375" cy="3698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/>
              <a:t>按键</a:t>
            </a:r>
            <a:endParaRPr lang="zh-CN" altLang="en-US"/>
          </a:p>
        </p:txBody>
      </p:sp>
      <p:cxnSp>
        <p:nvCxnSpPr>
          <p:cNvPr id="15367" name="直接箭头连接符 9" title=""/>
          <p:cNvCxnSpPr/>
          <p:nvPr/>
        </p:nvCxnSpPr>
        <p:spPr>
          <a:xfrm rot="16200000" flipH="1">
            <a:off x="1393031" y="3607594"/>
            <a:ext cx="500063" cy="142875"/>
          </a:xfrm>
          <a:prstGeom prst="line">
            <a:avLst/>
          </a:prstGeom>
          <a:noFill/>
          <a:ln>
            <a:solidFill>
              <a:srgbClr val="B6DCDF"/>
            </a:solidFill>
            <a:round/>
            <a:tailEnd type="arrow"/>
          </a:ln>
        </p:spPr>
      </p:cxnSp>
      <p:sp>
        <p:nvSpPr>
          <p:cNvPr id="15368" name="TextBox 10" title=""/>
          <p:cNvSpPr txBox="1"/>
          <p:nvPr/>
        </p:nvSpPr>
        <p:spPr>
          <a:xfrm>
            <a:off x="2286000" y="4357688"/>
            <a:ext cx="1000125" cy="3698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/>
              <a:t>开关键</a:t>
            </a:r>
            <a:endParaRPr lang="zh-CN" altLang="en-US"/>
          </a:p>
        </p:txBody>
      </p:sp>
      <p:cxnSp>
        <p:nvCxnSpPr>
          <p:cNvPr id="15369" name="直接箭头连接符 12" title=""/>
          <p:cNvCxnSpPr/>
          <p:nvPr/>
        </p:nvCxnSpPr>
        <p:spPr>
          <a:xfrm rot="16200000" flipV="1">
            <a:off x="1928812" y="4143376"/>
            <a:ext cx="500063" cy="500062"/>
          </a:xfrm>
          <a:prstGeom prst="line">
            <a:avLst/>
          </a:prstGeom>
          <a:noFill/>
          <a:ln>
            <a:solidFill>
              <a:srgbClr val="B6DCDF"/>
            </a:solidFill>
            <a:round/>
            <a:tailEnd type="arrow"/>
          </a:ln>
        </p:spPr>
      </p:cxnSp>
      <p:sp>
        <p:nvSpPr>
          <p:cNvPr id="15370" name="TextBox 13" title=""/>
          <p:cNvSpPr txBox="1"/>
          <p:nvPr/>
        </p:nvSpPr>
        <p:spPr>
          <a:xfrm>
            <a:off x="2571750" y="3143250"/>
            <a:ext cx="1143000" cy="3698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en-US" altLang="zh-CN"/>
              <a:t>PCBA</a:t>
            </a:r>
            <a:endParaRPr lang="zh-CN" altLang="en-US"/>
          </a:p>
        </p:txBody>
      </p:sp>
      <p:cxnSp>
        <p:nvCxnSpPr>
          <p:cNvPr id="15371" name="直接箭头连接符 15" title=""/>
          <p:cNvCxnSpPr/>
          <p:nvPr/>
        </p:nvCxnSpPr>
        <p:spPr>
          <a:xfrm rot="5400000">
            <a:off x="2071688" y="3571875"/>
            <a:ext cx="714375" cy="4286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72" name="直接连接符 18" title=""/>
          <p:cNvCxnSpPr/>
          <p:nvPr/>
        </p:nvCxnSpPr>
        <p:spPr>
          <a:xfrm>
            <a:off x="2643188" y="3429000"/>
            <a:ext cx="5715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73" name="直接连接符 21" title=""/>
          <p:cNvCxnSpPr/>
          <p:nvPr/>
        </p:nvCxnSpPr>
        <p:spPr>
          <a:xfrm>
            <a:off x="2428875" y="4643438"/>
            <a:ext cx="5715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74" name="直接连接符 24" title=""/>
          <p:cNvCxnSpPr/>
          <p:nvPr/>
        </p:nvCxnSpPr>
        <p:spPr>
          <a:xfrm rot="10800000">
            <a:off x="1143000" y="3429000"/>
            <a:ext cx="428625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6385" name="Rectangle 2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endParaRPr lang="zh-CN" altLang="zh-CN">
              <a:latin typeface="阿里巴巴普惠体 R"/>
            </a:endParaRPr>
          </a:p>
        </p:txBody>
      </p:sp>
      <p:sp>
        <p:nvSpPr>
          <p:cNvPr id="16386" name="Rectangle 3" title="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endParaRPr lang="zh-CN" altLang="zh-CN">
              <a:latin typeface="阿里巴巴普惠体 R"/>
            </a:endParaRPr>
          </a:p>
        </p:txBody>
      </p:sp>
      <p:pic>
        <p:nvPicPr>
          <p:cNvPr id="16387" name="Picture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6388" name="Text Box 6" title=""/>
          <p:cNvSpPr txBox="1"/>
          <p:nvPr/>
        </p:nvSpPr>
        <p:spPr>
          <a:xfrm>
            <a:off x="8286750" y="620713"/>
            <a:ext cx="461963" cy="6048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eaVert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zh-CN" altLang="zh-CN" sz="1800">
              <a:latin typeface="阿里巴巴普惠体 R"/>
            </a:endParaRPr>
          </a:p>
        </p:txBody>
      </p:sp>
      <p:sp>
        <p:nvSpPr>
          <p:cNvPr id="16389" name="Text Box 7" title=""/>
          <p:cNvSpPr txBox="1"/>
          <p:nvPr/>
        </p:nvSpPr>
        <p:spPr>
          <a:xfrm>
            <a:off x="5738813" y="404813"/>
            <a:ext cx="3140075" cy="6453187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  <a:ln>
            <a:noFill/>
            <a:miter lim="800000"/>
          </a:ln>
        </p:spPr>
        <p:txBody>
          <a:bodyPr vert="eaVert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en-US" altLang="zh-CN" sz="9600">
                <a:solidFill>
                  <a:srgbClr val="FF0000"/>
                </a:solidFill>
                <a:latin typeface="阿里巴巴普惠体 R"/>
              </a:rPr>
              <a:t> </a:t>
            </a:r>
            <a:r>
              <a:rPr lang="zh-CN" altLang="en-US" sz="9600">
                <a:solidFill>
                  <a:srgbClr val="FF0000"/>
                </a:solidFill>
                <a:latin typeface="阿里巴巴普惠体 R"/>
              </a:rPr>
              <a:t>煲汤时，没有人看火。</a:t>
            </a:r>
            <a:endParaRPr lang="zh-CN" altLang="en-US" sz="9600">
              <a:solidFill>
                <a:srgbClr val="FF0000"/>
              </a:solidFill>
              <a:latin typeface="阿里巴巴普惠体 R"/>
            </a:endParaRPr>
          </a:p>
        </p:txBody>
      </p:sp>
      <p:sp>
        <p:nvSpPr>
          <p:cNvPr id="16390" name="日期占位符 1" title=""/>
          <p:cNvSpPr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en-US" altLang="zh-CN" sz="1400">
              <a:latin typeface="阿里巴巴普惠体 R"/>
            </a:endParaRPr>
          </a:p>
        </p:txBody>
      </p:sp>
      <p:sp>
        <p:nvSpPr>
          <p:cNvPr id="16391" name="页脚占位符 2" title=""/>
          <p:cNvSpPr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en-US" altLang="zh-CN" sz="1400">
              <a:latin typeface="阿里巴巴普惠体 R"/>
            </a:endParaRPr>
          </a:p>
        </p:txBody>
      </p:sp>
      <p:sp>
        <p:nvSpPr>
          <p:cNvPr id="16392" name="灯片编号占位符 3" title=""/>
          <p:cNvSpPr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9E73BDD1-B05A-493F-B74E-E9FFCC96FD36}" type="slidenum">
              <a:rPr lang="en-US" altLang="zh-CN" sz="1400">
                <a:latin typeface="阿里巴巴普惠体 R"/>
              </a:rPr>
              <a:t>14</a:t>
            </a:fld>
            <a:endParaRPr lang="en-US" altLang="zh-CN" sz="1400">
              <a:latin typeface="阿里巴巴普惠体 R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7409" name="Picture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7410" name="日期占位符 1" title=""/>
          <p:cNvSpPr>
            <a:spLocks noGrp="1"/>
          </p:cNvSpPr>
          <p:nvPr>
            <p:ph type="dt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lang="en-US" altLang="zh-CN" sz="1400">
              <a:latin typeface="阿里巴巴普惠体 R"/>
            </a:endParaRPr>
          </a:p>
        </p:txBody>
      </p:sp>
      <p:sp>
        <p:nvSpPr>
          <p:cNvPr id="17411" name="页脚占位符 2" title=""/>
          <p:cNvSpPr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lang="en-US" altLang="zh-CN" sz="1400">
              <a:latin typeface="阿里巴巴普惠体 R"/>
            </a:endParaRPr>
          </a:p>
        </p:txBody>
      </p:sp>
      <p:sp>
        <p:nvSpPr>
          <p:cNvPr id="17412" name="灯片编号占位符 3" title=""/>
          <p:cNvSpPr>
            <a:spLocks noGrp="1"/>
          </p:cNvSpPr>
          <p:nvPr>
            <p:ph type="sldNum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93BCAC7C-AF3F-4C41-BF51-9949EE19851B}" type="slidenum">
              <a:rPr lang="en-US" altLang="zh-CN" sz="1400">
                <a:latin typeface="阿里巴巴普惠体 R"/>
              </a:rPr>
              <a:t>15</a:t>
            </a:fld>
            <a:endParaRPr lang="en-US" altLang="zh-CN" sz="1400">
              <a:latin typeface="阿里巴巴普惠体 R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https://d.book118.com/678125107007006043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宋体</vt:lpstr>
      <vt:lpstr>阿里巴巴普惠体 R</vt:lpstr>
      <vt:lpstr>微软雅黑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2024-09-22T09:47:05.472</cp:lastPrinted>
  <dcterms:created xsi:type="dcterms:W3CDTF">2024-09-22T01:47:05Z</dcterms:created>
  <dcterms:modified xsi:type="dcterms:W3CDTF">2024-09-22T01:47:06Z</dcterms:modified>
</cp:coreProperties>
</file>