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4778C-5C13-4F4E-BFE3-E0A61386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D8B29-0D54-4044-801E-59B3E476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2E8B0-6003-4CE4-BBF1-CF6F43D47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36283-4FFA-499B-99D6-C88C8D8E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A8F2F-940C-4BB5-8633-D29B1C5D0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67292-8E5A-45E4-A2BA-546D7BADF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AF172-941D-4BA7-A4C1-501C6310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07C1C-D5A1-48D1-B951-54D24A5A5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80162-7410-4123-A8DD-51DE30EA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83505-A3FA-4C68-A53E-58E90C222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95EFD-7E4A-4D0F-8F0B-E84F6830F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5117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积分中值定理与计算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积分中值定理证明过程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积分中值定理计算方法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积分中值定理在解决实际问题中的应用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积分中值定理的误差估计与收敛性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定理定义与背景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若函数$f(x)$在闭区间$[a,b]$上连续，则在积分区间$(a,b)$内至少存在一个点$c$，使得$int_{a}^{b}f(x)dx=f(c)(b-a)$成立。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积分中值定理是微积分学中的基本定理之一，它揭示了定积分与被积函数之间的内在联系。该定理在证明其他定理和解决实际问题中有着广泛的应用。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几何意义与物理应用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积分中值定理的几何意义在于，它表明在闭区间$[a,b]$上连续的函数$f(x)$的图像与$x$轴所围成的面积等于一个以区间长度为底、以函数在区间内某点处的函数值为高的矩形面积。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在物理学中，积分中值定理可用于计算变力沿直线所做的功、计算液体在重力作用下的压力等问题。通过应用该定理，可以将复杂的物理问题转化为相对简单的数学问题。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物理应用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连续函数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在闭区间$[a,b]$上的函数$f(x)$，如果对于任意$x_0in[a,b]$，当$xto x_0$时，$f(x)to f(x_0)$，则称$f(x)$在$[a,b]$上连续。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设函数$f(x)$在区间$[a,b]$上可积，则称$int_{a}^{b}f(x)dx$为函数$f(x)$在区间$[a,b]$上的定积分，它表示函数图像与$x$轴所围成的面积。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在定积分$int_{a}^{b}f(x)dx$中，$f(x)$称为被积函数。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在定积分$int_{a}^{b}f(x)dx$中，$[a,b]$称为积分区间。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被积函数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积分区间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积分中值定理证明过程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得出结论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由此可得第一积分中值定理成立。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设定函数与区间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设$f(x)$在闭区间$[a,b]$上连续，$g(x)$在$[a,b]$上不变号且可积。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构造辅助函数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记$m=min _{a leq x leq b} f(x), M=max _{a leq x leq b} f(x)$，则有$m leq f(x) leq M$。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应用积分性质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由于$g(x)$在$[a,b]$上不变号且可积，则存在$m leq mu leq M$，使得$int_{a}^{b} f(x) g(x) d x=f(xi) int_{a}^{b} g(x) d x$，其中$a&lt;xi&lt;b$。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第一积分中值定理证明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设定函数与区间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设函数$f(x)$在$[a,b]$上可积。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应用积分性质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根据积分的性质，我们可以推导出在$[a,b]$上至少存在一点$c$，使得$int_{a}^{b} f(x) g(x) d x=f(c) int_{a}^{b} g(x) d x$成立，其中$g(x)$在$[a,b]$上可积且不变号。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得出结论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由此可得第二积分中值定理成立。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构造分点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在$[a,b]$上至少存在一个点$xi$，使得$f(xi)=frac{1}{b-a} int_{a}^{b} f(x) d x$成立。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第二积分中值定理证明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若函数$f(x)$在$[a,b]$上连续且$f(a)=f(b)$，则存在$xi in (a,b)$，使得$f^{prime}(xi)=frac{f(b)-f(a)}{b-a}=0$。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若函数$f(x)$在$[a,b]$上连续且$int_{a}^{b} f(x) d x=0$，则存在$xi in (a,b)$，使得$f(xi)=0$。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积分中值定理在计算定积分、证明不等式等方面有广泛的应用，是解决数学问题的有力工具之一。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推论及拓展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积分中值定理计算方法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确定积分区间和被积函数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直接应用法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首先明确积分的上下限以及被积函数的具体形式。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应用积分中值定理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根据积分中值定理，在闭区间上存在至少一点，使得该点的函数值乘以区间长度等于积分值。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通过解方程或者利用已知条件，确定中值点的位置或者范围。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求解中值点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求解原问题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利用找到的点或者区间，回到原问题中求解。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构造辅助函数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根据题目要求或者已知条件，构造一个与原函数相关的辅助函数。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应用罗尔定理或拉格朗日中值定理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通过辅助函数，利用罗尔定理或拉格朗日中值定理，找到满足条件的点或者区间。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构造辅助函数法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https://d.book118.com/678125117100006037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2024-09-17T13:22:17.703</cp:lastPrinted>
  <dcterms:created xsi:type="dcterms:W3CDTF">2024-09-17T05:22:17Z</dcterms:created>
  <dcterms:modified xsi:type="dcterms:W3CDTF">2024-09-17T05:22:19Z</dcterms:modified>
</cp:coreProperties>
</file>