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C3E0A-37DC-4B9D-91EC-0606FE6C6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77A104-1205-4B42-8733-B4775FB70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0DCAD-3AB7-4EDD-B1B9-B5989C63B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46413-795A-4774-BFCB-7FABB513A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9384F4-BFDC-45C8-9635-3FFD3C6A4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7D6545-5B9E-4027-8A44-73F61030B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99D46E-E976-400F-8E5B-3B18001C2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971E1-61C0-416B-835A-24C95A29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13907-1E64-4406-A599-4378DE98A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D1A9C-4B0D-439E-B06E-09589C02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1EC8D-45DB-4F0E-8F59-1833F017F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600307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颅脑术后护理常规课件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颅脑术后概述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康复与心理护理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颅脑术后概述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颅脑手术是一种复杂的手术，涉及脑部的操作，通常用于治疗各种脑部疾病，如脑肿瘤、脑出血、脑外伤等。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颅脑手术需要精细的操作技术和严格的手术室环境，以确保手术的成功和患者的安全。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颅脑手术通常需要在全身麻醉下进行，手术过程中需要使用各种手术器械和监测设备。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颅脑手术简介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颅脑手术后，患者的恢复期是至关重要的，因为大脑的恢复需要特定的环境和护理。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正确的术后护理可以促进大脑的恢复，减少并发症的发生，提高患者的生存率和康复效果。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术后恢复需要综合考虑患者的生理、心理和社会因素，提供全面的护理和康复支持。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术后应密切监测患者的生命体征、意识状态、神经系统功能等指标，及时发现和处理异常情况。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术后疼痛是常见的并发症，应采取有效的疼痛管理措施，如药物治疗、物理治疗等，以减轻患者的痛苦。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颅脑手术后，患者需要合理的营养与饮食，以满足身体的营养需求，促进身体的康复。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根据患者的具体情况，术后应尽早开始康复训练，包括肢体功能训练、语言训练、认知训练等，以促进大脑功能的恢复。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52" r="19152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监测指标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体温、脉搏、呼吸、血压等。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监测频率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每小时监测一次，根据病情调整。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发现异常及时报告医生，采取相应处理措施。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体位管理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卧位选择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根据手术部位和病情选择合适卧位。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翻身与搬动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遵循医生指导，避免剧烈搬动和扭曲头部。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体位垫使用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合理使用体位垫，保持舒适与安全。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及时吸痰、清理呼吸道分泌物。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根据病情需要，给予适当氧疗。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鼓励患者进行深呼吸和有效咳嗽。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定期更换敷料，保持伤口干燥清洁。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6042" r="26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观察伤口有无渗血、渗液、红肿等情况，及时记录并报告医生。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遵循无菌操作原则，预防伤口感染。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遵循医生指导，确定禁食和进食时间。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" r="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禁食与进食时间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根据病情需要，给予肠内或肠外营养支持。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583" r="11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500" r="9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逐步恢复饮食，以清淡、易消化、营养丰富的食物为主。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营养与饮食护理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https://d.book118.com/678126003074006026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2024-09-03T22:28:00.118</cp:lastPrinted>
  <dcterms:created xsi:type="dcterms:W3CDTF">2024-09-03T14:28:00Z</dcterms:created>
  <dcterms:modified xsi:type="dcterms:W3CDTF">2024-09-03T14:28:02Z</dcterms:modified>
</cp:coreProperties>
</file>