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5095F-9F48-4488-95F4-479B60C7F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B5EC3-630B-451F-A7EA-71F2B02C3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CF9DE-0EF5-4480-B935-B5D8DD53D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E9A997-FCA1-4579-AEE1-F5B0BA461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6A1519-21A0-48A2-8977-5C757ABDE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01FF72-B7E1-4897-8D2C-85ABEBD10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90BE31-F2F6-4D12-9631-58D690C00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16B71A-6D3F-442A-AC19-123D79961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501A28-E543-4802-97B2-B7C1A9C31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7CAB1-9A3C-44DD-81EA-63FA13EAE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4F815-2966-4396-B9FF-66D919344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26042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公司班组建设工作总结与优化创新建议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班组建设基本情况回顾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班组管理现状分析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优化创新方向及策略部署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具体实施步骤及时间安排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预期效果评估与持续改进计划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挑战与应对策略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班组建设基本情况回顾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公司为了优化生产流程、提高工作效率，决定推行班组建设，将员工按照工作性质和技能进行分组，形成若干个独立的工作单元。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通过班组建设，实现生产资源的合理配置、工作任务的有效分解、员工技能的充分发挥，进而提升公司整体运营水平和竞争力。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班组组建背景与目标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每个班组由5-10名员工组成，包括班组长、技术骨干、普通员工等不同角色，确保班组内具备完成工作任务所需的各种技能和经验。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成员构成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明确班组长、技术骨干和普通员工的职责和权限，形成分工明确、协同高效的工作机制。班组长负责班组全面管理，技术骨干负责技术指导和难题攻关，普通员工负责具体操作和执行。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职责划分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成员构成及职责划分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工作开展流程梳理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工作计划制定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根据公司生产计划和班组实际情况，制定详细的工作计划和任务分配表，确保每项工作都有明确的责任人和完成时间。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工作过程监控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班组长和技术骨干对工作过程进行实时监控和指导，确保员工按照操作规程和标准进行作业，及时发现并纠正问题。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工作结果评估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对完成的工作进行质量检查和评估，分析存在的问题和不足，提出改进措施和建议，为后续工作提供经验和借鉴。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取得成果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通过班组建设，公司生产效率得到显著提升，员工技能水平和工作积极性明显提高，产品质量和客户满意度也得到了有效保障。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在班组建设过程中，也暴露出一些问题和不足，如班组间协作不够紧密、员工技能水平参差不齐、激励机制不够完善等，需要在后续工作中加以解决和改进。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281" r="23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取得成果与存在问题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班组管理现状分析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现有班组管理制度较为完善，包括安全生产、质量管理、设备维护等方面，但在执行过程中存在部分员工对制度理解不深入、执行不到位的情况。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班组长在制度执行中发挥了重要作用，但部分班组长对制度的掌握和运用能力有待提高，影响了制度的有效执行。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公司对制度执行情况的监督检查力度不够，导致一些违规行为得不到及时纠正和处理。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管理制度执行情况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班组之间协作配合不够紧密，存在信息不畅通、资源共享不足的问题，影响了工作效率和整体绩效。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部分员工缺乏团队协作意识和集体荣誉感，过于注重个人利益，不利于班组凝聚力的形成。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班组内部沟通渠道相对单一，主要依靠班前会和班后会进行交流，缺乏更加灵活多样的沟通方式。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沟通协作机制评估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公司对班组员工的培训学习重视程度不够，缺乏系统性和针对性的培训计划。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员工自身学习意识不强，缺乏主动学习和自我提升的动力和途径。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部分关键岗位员工技能水平不高，无法满足生产需求和技术创新要求。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培训学习与技能提升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现有考核激励机制存在一定局限性，过于注重物质奖励而忽视精神激励，导致员工激励效果不持久。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考核指标设置不够科学合理，部分指标过于笼统或难以量化，影响了考核结果的客观性和公正性。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考核结果与员工晋升、薪酬调整等方面挂钩不够紧密，未能充分发挥考核的导向和激励作用。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考核激励机制探讨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优化创新方向及策略部署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74" r="328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明确优化目标和原则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明确优化原则，包括以人为本、注重实效、持续改进、创新驱动等。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确定班组建设优化目标，如提高生产效率、降低成本、提升员工满意度等。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加强团队文化塑造和凝聚力培养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培育积极向上的团队文化，倡导团结协作、勤奋敬业、诚信守责等价值观。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通过团队活动、交流分享等方式，增强员工之间的了解和信任，提升团队凝聚力。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95" r="1689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建立有效的内部沟通机制，确保信息畅通，及时了解员工需求和工作动态。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搭建协作平台，如使用项目管理工具、建立共享文件夹等，提高团队协作效率。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完善内部沟通渠道和协作平台搭建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https://d.book118.com/678126042056006040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2024-09-18T21:16:04.402</cp:lastPrinted>
  <dcterms:created xsi:type="dcterms:W3CDTF">2024-09-18T13:16:04Z</dcterms:created>
  <dcterms:modified xsi:type="dcterms:W3CDTF">2024-09-18T13:16:06Z</dcterms:modified>
</cp:coreProperties>
</file>