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E7B96-A559-40A3-9A27-E8C0A3BD9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DCA45-7E48-466E-98E8-370E3EAE5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DDFA8-6D9F-441E-984F-A429EBF75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43B40-70DC-4AB1-9D03-10A9AB503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6B6239-397A-4C6B-98BC-ADCC2EC73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BDF902-AB3B-47F4-A198-B51C7252A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E74CE2-224F-4487-BF9B-E2A400FE5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78405E-FF47-40C4-A09A-53185FDE6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4D57AB-698D-4B2F-8D0C-D857DEBD7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C1428-3241-4BCB-8A33-C2BBA1005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503B0-F9D2-411B-9CAE-1934702F5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2604501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小学一年级班主任工作总结下学期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班级管理工作回顾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学生个体关注与辅导情况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家长参与和支持工作汇报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反思与改进方向探讨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回顾下学期的工作，总结取得的成果和收获，为今后的工作提供借鉴和参考。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分析工作中存在的问题和不足，提出改进措施，提高教育教学质量和班级管理水平。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通过总结和反思，促进自身专业素养和综合能力的提升，为更好地担任班主任工作打下基础。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教育教学工作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班级管理工作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活动组织情况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个人成长与收获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560" r="1256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293" r="1429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包括教学计划、课程设置、教学方法、学生成绩等方面的总结和反思。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包括班级纪律、卫生、安全等方面的管理，以及家校沟通、学生心理辅导等方面的工作。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包括学校及班级各类活动的组织情况，如运动会、文艺汇演、社会实践等。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包括在教育教学、班级管理、沟通协调等方面的成长与收获。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班级管理工作回顾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制定明确的班级规则和奖惩制度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通过班会等形式与学生共同商讨并制定班级规则，明确奖惩措施，确保学生清楚了解行为规范和后果。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417" r="1641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选拔并培养得力班干部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通过民主选举结合教师考察的方式选拔班干部，定期召开班干部会议进行工作指导和培训，提高班干部的管理能力和责任心。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营造积极向上的班级氛围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通过组织丰富多彩的班级活动，如运动会、文艺汇演等，增强学生的集体荣誉感和凝聚力，营造积极向上的班级氛围。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班级管理策略及实施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培养学生良好的学习习惯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指导学生制定学习计划，合理安排作息时间，培养良好的学习习惯和自主学习能力。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注重学生文明礼仪教育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通过开展文明礼仪主题班会、礼仪操等形式，引导学生树立正确的价值观和道德观，提高学生的文明素养。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严格要求学生遵守校规校纪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教育学生遵守学校的各项规章制度，对违反纪律的行为及时予以纠正和处理，树立良好的校风班风。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学生纪律与行为规范培养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家校沟通与协作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定期召开家长会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每学期至少召开一次家长会，向家长汇报班级工作情况和学生在校表现，听取家长意见和建议，促进家校之间的沟通和理解。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及时与家长沟通学生情况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通过电话、短信、微信等多种方式与家长保持密切联系，及时反馈学生在校表现和学习情况，共同关注学生的成长和进步。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鼓励家长参与班级活动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积极邀请家长参与班级的各项活动，如亲子运动会、文艺汇演等，增进家长对班级工作的了解和支持，促进家校之间的合作与共赢。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教育教学工作成果展示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根据学校要求和课程大纲，制定了详细的教学计划，包括每周的教学目标、教学内容和教学方法。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教学计划制定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严格按照教学计划进行教学，确保教学进度与计划相符，及时调整教学进度，确保学生能够跟上教学步伐。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教学进度掌控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通过课堂表现、作业完成情况、测验成绩等方式对学生的学习效果进行评估，及时发现问题并进行针对性辅导。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教学效果评估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教学计划执行情况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成绩进步情况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部分学生成绩有明显进步，尤其在数学和英语方面，通过针对性辅导和练习，成绩提升显著。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成绩总体情况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全班学生的成绩整体稳定，优秀率和及格率均达到学校要求，但仍有部分学生成绩波动较大。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成绩下滑原因分析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针对成绩下滑的学生，进行了个别沟通和家访，发现主要原因包括学习方法不当、家庭环境变化等，已制定相应措施进行干预。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学生学业成绩分析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采用多媒体教学手段，如PPT演示、视频教学等，激发学生的学习兴趣和积极性。同时，注重与学生的互动，鼓励学生提问和发表意见。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课堂教学创新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组织开展了多种形式的德育活动，如“感恩父母”、“文明礼仪伴我行”等主题班会，培养学生的感恩意识和文明礼仪习惯。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德育活动丰富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通过家长会、家访、电话沟通等多种方式，与家长保持密切联系，及时了解学生在家的学习情况和表现，共同关注学生的成长进步。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家校合作紧密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教育教学活动亮点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https://d.book118.com/678126045011006036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2024-09-15T04:54:08.417</cp:lastPrinted>
  <dcterms:created xsi:type="dcterms:W3CDTF">2024-09-14T20:54:08Z</dcterms:created>
  <dcterms:modified xsi:type="dcterms:W3CDTF">2024-09-14T20:54:10Z</dcterms:modified>
</cp:coreProperties>
</file>