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2584F-3CD5-41B9-BFDD-79AC6DDFB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D8E20-869F-41EB-86FD-D9EF9DBF0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3C9B4-FC54-4975-AC69-30FD736F9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5C056-90C8-4494-BE03-6FAC2CA21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2EE2F8-ADE2-41DC-A77C-1B6058733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EB390-457D-4134-BAA3-3E6CD24B7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295A6-687B-45F3-AA11-E788EF5E4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BE2A9-F052-4DCF-BCC0-3368B9BF7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22AE9-FF46-4D0E-B19D-75C55B9FE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CCE39-EA6F-4003-AE9B-7E677A1DA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84DB5-41C7-44A7-A351-70D7F82F7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607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《线分类与面分类》ppt课件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线分类法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面分类法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线分类与面分类的比较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线分类与面分类的发展趋势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线分类法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61" r="99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线分类法：也称为层级分类法，它是按照一定的属性和关系，将待分类的对象逐次分到不同的类别中，形成一条从大到小的分类体系。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线分类法是一种常见的分类方法，它将待分类的对象按照一定的逻辑关系进行层级划分，形成一个层次结构。每个层级都有相应的属性和关系，使得每个对象都能被归类到最符合其属性的类别中。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线分类法的定义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线分类法具有明显的层级性，从上到下依次划分为不同的层级，每个层级都有相应的属性和关系。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线分类法要求按照一定的属性和关系，逐级对对象进行划分，直到每个对象都能被归类到最符合其属性的类别中。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逐级划分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961" r="996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线分类法的层次结构清晰，每个层级都有明确的属性和关系，使得分类结果易于理解和使用。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线分类法的特点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线分类法的应用场景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商品分类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在商品流通领域，线分类法常用于将商品按照一定的属性和关系进行分类，例如食品、服装、电子产品等。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在学科领域，线分类法常用于将学科按照一定的属性和关系进行分类，例如文学、历史、地理等。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组织机构分类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在组织机构领域，线分类法常用于将组织机构按照一定的属性和关系进行分类，例如政府机构、企业、非营利组织等。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面分类法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面分类法是一种分类方法，它将事物按照不同的属性或特征进行分类，每个属性或特征称为一个面。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面分类法是一种多维度的分类方法，它将事物按照不同的属性或特征进行分类，每个属性或特征称为一个面。在面分类法中，每个面都有独立的分类标准，可以根据需要选择不同的面进行分类。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面分类法的定义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面分类法的特点是灵活性、多维度和独立性。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分类法的特点是灵活性，可以根据需要选择不同的属性或特征进行分类，满足不同场景的需求。此外，面分类法是多维度的，可以从多个角度对事物进行分类，更全面地反映事物的属性和特征。同时，面分类法的各个面具有独立性，每个面都有独立的分类标准，可以独立使用或组合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面分类法的特点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面分类法适用于需要对事物进行多维度分类的场景，如数据分析、市场调研、信息检索等。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分类法在数据分析中广泛应用于数据的维度分解和分类，帮助研究者从多个角度对数据进行深入分析。在市场调研中，面分类法可以用于市场细分和目标客户定位，根据不同属性将市场划分为不同的细分市场，进而制定相应的营销策略。在信息检索中，面分类法可以用于信息组织和检索，根据信息的内容和属性将其归类到不同的类别中，提高信息检索的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面分类法的应用场景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线分类与面分类的比较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分类方式不同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线分类是以逐个比较的方式进行分类，将物品按照其性质、用途、形状等因素逐一进行比较，然后确定其所属的类别。而面分类则是将物品按照其特征进行分类，将具有相同或相似特征的物品归为一类。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分类方式的比较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https://d.book118.com/678126072035006025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2024-09-01T19:44:13.173</cp:lastPrinted>
  <dcterms:created xsi:type="dcterms:W3CDTF">2024-09-01T11:44:13Z</dcterms:created>
  <dcterms:modified xsi:type="dcterms:W3CDTF">2024-09-01T11:44:15Z</dcterms:modified>
</cp:coreProperties>
</file>