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5F8F6F-567A-4179-85B6-9F5DC8490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D6F8F-8833-47AE-BCED-68AE0BCBCC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974782-1A9F-44D2-9F6A-2257B358B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37D640-E3C5-48C5-B20A-3F075081B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1A6B7D-6B70-4137-A87A-00288C033D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570143-BC8F-4112-B218-3E481DC5E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5FE439-3BB2-47A6-A2A5-7BB922F25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E8FE7F-C2FA-46D1-B021-D75A83B0FA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053D1B-9D1C-4BD0-9D81-8209C93A7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495570-1597-4DD6-8CC5-34CF07535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CC22F0-351B-4EF5-9EC0-2EE10AFE6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1261120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制定创新战略的管理咨询方法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创新战略概述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管理咨询方法在创新战略中的应用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制定创新战略的管理咨询流程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管理咨询方法在制定创新战略中的实践应用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制定创新战略中需要注意的问题与风险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创新战略概述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000" r="18000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创新战略是企业为实现长期竞争优势和可持续发展，通过整合内外部资源，采用新技术、新思维或新模式，推动产品或服务创新、流程创新、组织创新和市场创新的总体规划和行动方案。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创新战略是企业应对快速变化的市场环境和客户需求、提升核心竞争力和实现持续增长的关键。通过创新，企业可以打破行业规则、重塑市场格局、创造新的增长点，从而在激烈的市场竞争中脱颖而出。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创新战略的定义与重要性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241" r="1424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44" r="1874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创新战略的核心要素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明确创新的方向和目标，包括产品创新、流程创新、组织创新和市场创新等。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整合企业内外部的研发、技术、人才、资金等资源，为创新提供有力支持。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组建具备创新思维和能力的跨职能团队，推动创新的实施和落地。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营造鼓励创新、宽容失败的企业文化，激发员工的创新意识和活力。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创新目标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创新资源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创新团队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创新文化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创新战略的发展趋势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开放式创新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企业越来越注重利用外部资源进行创新，通过合作、联盟、众包等方式实现内外部资源的有效整合。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数字化创新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数字化技术的快速发展为企业创新提供了新的手段和工具，如大数据、人工智能、云计算等。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可持续创新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企业越来越注重在创新过程中考虑环境、社会和治理因素，实现经济效益和社会效益的双赢。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组织变革与创新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为适应快速变化的市场环境和客户需求，企业的组织结构和运营模式也在不断创新和变革，如平台化、敏捷化、去中心化等。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管理咨询方法在创新战略中的应用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管理咨询方法是一种专业的服务，旨在通过提供独立、客观的建议和解决方案，帮助企业解决管理问题、提升绩效和实现战略目标。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咨询方法具有针对性、灵活性和系统性的特点。它可以根据企业的具体情况和需求，提供定制化的解决方案，并随着企业环境的变化而调整。同时，管理咨询方法注重系统性思考，从整体上把握问题的本质和解决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管理咨询方法的概念与特点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管理咨询方法可以对创新战略的实施效果进行评估，并根据评估结果及时调整战略和计划，确保企业持续创新并保持竞争优势。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分析创新环境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管理咨询方法可以帮助企业分析市场、技术、竞争等外部环境，以及企业内部资源和能力，为制定创新战略提供基础数据和信息。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制定创新战略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基于对环境和企业能力的分析，管理咨询方法可以协助企业制定符合自身特点的创新战略，包括目标设定、路径选择、资源配置等。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实施创新计划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管理咨询方法可以指导企业制定详细的创新计划，包括项目选择、团队组建、进度安排等，确保创新战略的有效实施。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管理咨询方法在创新战略中的作用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不同行业和领域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管理咨询方法适用于各种行业和领域的企业，包括制造业、服务业、金融业等。不同行业和领域的企业在创新过程中面临的问题和挑战各不相同，需要针对性的管理咨询方法来提供支持。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不同发展阶段的企业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论是初创企业、成长型企业还是成熟型企业，都可以借助管理咨询方法来推动创新发展。初创企业需要构建创新能力和寻找市场机会；成长型企业需要优化创新流程和提升创新能力；成熟型企业需要激发内部创新活力和应对外部变革挑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不同规模和性质的企业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管理咨询方法适用于各种规模和性质的企业，包括大型企业、中小型企业、国有企业、民营企业等。不同规模和性质的企业在创新过程中有不同的需求和约束条件，需要灵活应用管理咨询方法来满足实际需求。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管理咨询方法的适用范围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制定创新战略的管理咨询流程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明确企业在市场、技术、产品等方面的创新方向，以及期望达到的目标。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确定创新方向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333" r="11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设定创新指标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明确时间节点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417" r="21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根据创新方向，设定具体的、可衡量的创新指标，如新产品销售额、专利申请数量等。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设定实现创新目标的时间节点，以便监控和评估创新进度。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明确创新目标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深入了解目标市场的需求特点、趋势以及消费者行为，为创新提供市场依据。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分析竞争对手的战略布局、产品特点、市场份额等，以了解市场竞争状况。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关注相关政策法规的变动趋势，评估其对企业创新的影响。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政策法规分析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分析市场环境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评估企业资源与能力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资源盘点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对企业的人力、物力、财力、技术等资源进行全面盘点，明确资源优势和劣势。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能力评估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评估企业在研发、生产、销售、服务等方面的能力，了解企业的核心竞争力。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协作网络分析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分析企业与供应商、渠道商、科研机构等的合作关系，评估协作网络对创新的支持程度。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https://d.book118.com/678126112006006036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2024-09-15T03:30:41.824</cp:lastPrinted>
  <dcterms:created xsi:type="dcterms:W3CDTF">2024-09-14T19:30:41Z</dcterms:created>
  <dcterms:modified xsi:type="dcterms:W3CDTF">2024-09-14T19:30:44Z</dcterms:modified>
</cp:coreProperties>
</file>